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7" r:id="rId14"/>
    <p:sldId id="265" r:id="rId15"/>
    <p:sldId id="266" r:id="rId16"/>
    <p:sldId id="267" r:id="rId17"/>
    <p:sldId id="298" r:id="rId18"/>
    <p:sldId id="269" r:id="rId19"/>
    <p:sldId id="270" r:id="rId20"/>
    <p:sldId id="292" r:id="rId21"/>
    <p:sldId id="271" r:id="rId22"/>
    <p:sldId id="272" r:id="rId23"/>
    <p:sldId id="273" r:id="rId24"/>
    <p:sldId id="274" r:id="rId25"/>
    <p:sldId id="275" r:id="rId26"/>
    <p:sldId id="299" r:id="rId27"/>
    <p:sldId id="300" r:id="rId28"/>
    <p:sldId id="301" r:id="rId29"/>
    <p:sldId id="276" r:id="rId30"/>
    <p:sldId id="302" r:id="rId31"/>
    <p:sldId id="296" r:id="rId32"/>
    <p:sldId id="294" r:id="rId33"/>
    <p:sldId id="295" r:id="rId34"/>
    <p:sldId id="303" r:id="rId35"/>
    <p:sldId id="277" r:id="rId36"/>
    <p:sldId id="280" r:id="rId37"/>
    <p:sldId id="278" r:id="rId38"/>
    <p:sldId id="282" r:id="rId39"/>
    <p:sldId id="283" r:id="rId40"/>
    <p:sldId id="284" r:id="rId41"/>
    <p:sldId id="286" r:id="rId42"/>
    <p:sldId id="287" r:id="rId43"/>
    <p:sldId id="279" r:id="rId44"/>
    <p:sldId id="304" r:id="rId45"/>
    <p:sldId id="306" r:id="rId46"/>
    <p:sldId id="305" r:id="rId47"/>
    <p:sldId id="307" r:id="rId48"/>
    <p:sldId id="309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Proxima Nova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F4E67-964A-B8ED-1020-F0B637659131}" v="5" dt="2020-12-11T19:32:48.068"/>
    <p1510:client id="{62C520A9-ABE9-47DF-A3DB-DDF5D05B0ABA}" v="594" dt="2020-12-11T19:35:11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  Lukas" userId="S::lukaskel@ethz.ch::0e5c9a94-a7e3-4ffb-a6c6-4069bac34b08" providerId="AD" clId="Web-{4ADDA031-523B-483A-AC22-ADC702417644}"/>
    <pc:docChg chg="addSld delSld modSld">
      <pc:chgData name="Keller  Lukas" userId="S::lukaskel@ethz.ch::0e5c9a94-a7e3-4ffb-a6c6-4069bac34b08" providerId="AD" clId="Web-{4ADDA031-523B-483A-AC22-ADC702417644}" dt="2020-12-10T07:04:45.452" v="43" actId="14100"/>
      <pc:docMkLst>
        <pc:docMk/>
      </pc:docMkLst>
      <pc:sldChg chg="addSp modSp">
        <pc:chgData name="Keller  Lukas" userId="S::lukaskel@ethz.ch::0e5c9a94-a7e3-4ffb-a6c6-4069bac34b08" providerId="AD" clId="Web-{4ADDA031-523B-483A-AC22-ADC702417644}" dt="2020-12-10T07:04:23.857" v="36"/>
        <pc:sldMkLst>
          <pc:docMk/>
          <pc:sldMk cId="0" sldId="264"/>
        </pc:sldMkLst>
        <pc:spChg chg="add">
          <ac:chgData name="Keller  Lukas" userId="S::lukaskel@ethz.ch::0e5c9a94-a7e3-4ffb-a6c6-4069bac34b08" providerId="AD" clId="Web-{4ADDA031-523B-483A-AC22-ADC702417644}" dt="2020-12-10T07:03:27.384" v="24"/>
          <ac:spMkLst>
            <pc:docMk/>
            <pc:sldMk cId="0" sldId="264"/>
            <ac:spMk id="2" creationId="{33DF8353-825F-48F5-A23B-C664DD2B5B8E}"/>
          </ac:spMkLst>
        </pc:spChg>
        <pc:spChg chg="add">
          <ac:chgData name="Keller  Lukas" userId="S::lukaskel@ethz.ch::0e5c9a94-a7e3-4ffb-a6c6-4069bac34b08" providerId="AD" clId="Web-{4ADDA031-523B-483A-AC22-ADC702417644}" dt="2020-12-10T07:04:01.793" v="30"/>
          <ac:spMkLst>
            <pc:docMk/>
            <pc:sldMk cId="0" sldId="264"/>
            <ac:spMk id="3" creationId="{C2FF8C73-5804-4C2C-9A1B-F6ABF3711851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40.635" v="26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23.857" v="36"/>
          <ac:picMkLst>
            <pc:docMk/>
            <pc:sldMk cId="0" sldId="264"/>
            <ac:picMk id="124" creationId="{00000000-0000-0000-0000-000000000000}"/>
          </ac:picMkLst>
        </pc:picChg>
      </pc:sldChg>
      <pc:sldChg chg="addSp delSp del">
        <pc:chgData name="Keller  Lukas" userId="S::lukaskel@ethz.ch::0e5c9a94-a7e3-4ffb-a6c6-4069bac34b08" providerId="AD" clId="Web-{4ADDA031-523B-483A-AC22-ADC702417644}" dt="2020-12-10T07:03:12.977" v="23"/>
        <pc:sldMkLst>
          <pc:docMk/>
          <pc:sldMk cId="0" sldId="268"/>
        </pc:sldMkLst>
        <pc:spChg chg="add del">
          <ac:chgData name="Keller  Lukas" userId="S::lukaskel@ethz.ch::0e5c9a94-a7e3-4ffb-a6c6-4069bac34b08" providerId="AD" clId="Web-{4ADDA031-523B-483A-AC22-ADC702417644}" dt="2020-12-10T07:01:42.533" v="9"/>
          <ac:spMkLst>
            <pc:docMk/>
            <pc:sldMk cId="0" sldId="268"/>
            <ac:spMk id="2" creationId="{EA846AAA-D798-4C86-85D9-94072C566031}"/>
          </ac:spMkLst>
        </pc:spChg>
        <pc:spChg chg="add del">
          <ac:chgData name="Keller  Lukas" userId="S::lukaskel@ethz.ch::0e5c9a94-a7e3-4ffb-a6c6-4069bac34b08" providerId="AD" clId="Web-{4ADDA031-523B-483A-AC22-ADC702417644}" dt="2020-12-10T07:01:53.987" v="11"/>
          <ac:spMkLst>
            <pc:docMk/>
            <pc:sldMk cId="0" sldId="268"/>
            <ac:spMk id="3" creationId="{52EAE620-154E-468D-8735-D9E1AAA37093}"/>
          </ac:spMkLst>
        </pc:spChg>
      </pc:sldChg>
      <pc:sldChg chg="addSp delSp modSp add replId">
        <pc:chgData name="Keller  Lukas" userId="S::lukaskel@ethz.ch::0e5c9a94-a7e3-4ffb-a6c6-4069bac34b08" providerId="AD" clId="Web-{4ADDA031-523B-483A-AC22-ADC702417644}" dt="2020-12-10T07:04:45.452" v="43" actId="14100"/>
        <pc:sldMkLst>
          <pc:docMk/>
          <pc:sldMk cId="3665819334" sldId="297"/>
        </pc:sldMkLst>
        <pc:spChg chg="add del">
          <ac:chgData name="Keller  Lukas" userId="S::lukaskel@ethz.ch::0e5c9a94-a7e3-4ffb-a6c6-4069bac34b08" providerId="AD" clId="Web-{4ADDA031-523B-483A-AC22-ADC702417644}" dt="2020-12-10T07:01:31.032" v="7"/>
          <ac:spMkLst>
            <pc:docMk/>
            <pc:sldMk cId="3665819334" sldId="297"/>
            <ac:spMk id="2" creationId="{32F3D3A5-DFFD-42C0-979F-B4026801506C}"/>
          </ac:spMkLst>
        </pc:spChg>
        <pc:spChg chg="add">
          <ac:chgData name="Keller  Lukas" userId="S::lukaskel@ethz.ch::0e5c9a94-a7e3-4ffb-a6c6-4069bac34b08" providerId="AD" clId="Web-{4ADDA031-523B-483A-AC22-ADC702417644}" dt="2020-12-10T07:03:45.120" v="27"/>
          <ac:spMkLst>
            <pc:docMk/>
            <pc:sldMk cId="3665819334" sldId="297"/>
            <ac:spMk id="3" creationId="{7136EDF9-A49B-4070-8554-6DA58CAE730A}"/>
          </ac:spMkLst>
        </pc:spChg>
        <pc:spChg chg="add mod">
          <ac:chgData name="Keller  Lukas" userId="S::lukaskel@ethz.ch::0e5c9a94-a7e3-4ffb-a6c6-4069bac34b08" providerId="AD" clId="Web-{4ADDA031-523B-483A-AC22-ADC702417644}" dt="2020-12-10T07:04:45.452" v="43" actId="14100"/>
          <ac:spMkLst>
            <pc:docMk/>
            <pc:sldMk cId="3665819334" sldId="297"/>
            <ac:spMk id="4" creationId="{A594B6F6-8C12-4C05-BA64-C3097D4B21C2}"/>
          </ac:spMkLst>
        </pc:spChg>
        <pc:spChg chg="mod">
          <ac:chgData name="Keller  Lukas" userId="S::lukaskel@ethz.ch::0e5c9a94-a7e3-4ffb-a6c6-4069bac34b08" providerId="AD" clId="Web-{4ADDA031-523B-483A-AC22-ADC702417644}" dt="2020-12-10T06:58:06.737" v="3" actId="20577"/>
          <ac:spMkLst>
            <pc:docMk/>
            <pc:sldMk cId="3665819334" sldId="297"/>
            <ac:spMk id="122" creationId="{00000000-0000-0000-0000-000000000000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56.058" v="29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36.858" v="39"/>
          <ac:picMkLst>
            <pc:docMk/>
            <pc:sldMk cId="3665819334" sldId="297"/>
            <ac:picMk id="124" creationId="{00000000-0000-0000-0000-000000000000}"/>
          </ac:picMkLst>
        </pc:picChg>
      </pc:sldChg>
      <pc:sldChg chg="addSp delSp modSp add replId">
        <pc:chgData name="Keller  Lukas" userId="S::lukaskel@ethz.ch::0e5c9a94-a7e3-4ffb-a6c6-4069bac34b08" providerId="AD" clId="Web-{4ADDA031-523B-483A-AC22-ADC702417644}" dt="2020-12-10T07:02:56.117" v="22" actId="14100"/>
        <pc:sldMkLst>
          <pc:docMk/>
          <pc:sldMk cId="1804885256" sldId="298"/>
        </pc:sldMkLst>
        <pc:spChg chg="mod">
          <ac:chgData name="Keller  Lukas" userId="S::lukaskel@ethz.ch::0e5c9a94-a7e3-4ffb-a6c6-4069bac34b08" providerId="AD" clId="Web-{4ADDA031-523B-483A-AC22-ADC702417644}" dt="2020-12-10T07:02:56.117" v="22" actId="14100"/>
          <ac:spMkLst>
            <pc:docMk/>
            <pc:sldMk cId="1804885256" sldId="298"/>
            <ac:spMk id="155" creationId="{00000000-0000-0000-0000-000000000000}"/>
          </ac:spMkLst>
        </pc:spChg>
        <pc:picChg chg="add">
          <ac:chgData name="Keller  Lukas" userId="S::lukaskel@ethz.ch::0e5c9a94-a7e3-4ffb-a6c6-4069bac34b08" providerId="AD" clId="Web-{4ADDA031-523B-483A-AC22-ADC702417644}" dt="2020-12-10T07:02:16.286" v="14"/>
          <ac:picMkLst>
            <pc:docMk/>
            <pc:sldMk cId="1804885256" sldId="298"/>
            <ac:picMk id="2" creationId="{95EB1D20-947D-4233-A992-FA7A25B44D6E}"/>
          </ac:picMkLst>
        </pc:picChg>
        <pc:picChg chg="add">
          <ac:chgData name="Keller  Lukas" userId="S::lukaskel@ethz.ch::0e5c9a94-a7e3-4ffb-a6c6-4069bac34b08" providerId="AD" clId="Web-{4ADDA031-523B-483A-AC22-ADC702417644}" dt="2020-12-10T07:02:22.380" v="16"/>
          <ac:picMkLst>
            <pc:docMk/>
            <pc:sldMk cId="1804885256" sldId="298"/>
            <ac:picMk id="3" creationId="{6DD44EBB-021F-47F0-AAF7-EF2841D3DEEE}"/>
          </ac:picMkLst>
        </pc:picChg>
        <pc:picChg chg="del">
          <ac:chgData name="Keller  Lukas" userId="S::lukaskel@ethz.ch::0e5c9a94-a7e3-4ffb-a6c6-4069bac34b08" providerId="AD" clId="Web-{4ADDA031-523B-483A-AC22-ADC702417644}" dt="2020-12-10T07:02:15.661" v="13"/>
          <ac:picMkLst>
            <pc:docMk/>
            <pc:sldMk cId="1804885256" sldId="298"/>
            <ac:picMk id="152" creationId="{00000000-0000-0000-0000-000000000000}"/>
          </ac:picMkLst>
        </pc:picChg>
        <pc:picChg chg="del">
          <ac:chgData name="Keller  Lukas" userId="S::lukaskel@ethz.ch::0e5c9a94-a7e3-4ffb-a6c6-4069bac34b08" providerId="AD" clId="Web-{4ADDA031-523B-483A-AC22-ADC702417644}" dt="2020-12-10T07:02:21.677" v="15"/>
          <ac:picMkLst>
            <pc:docMk/>
            <pc:sldMk cId="1804885256" sldId="298"/>
            <ac:picMk id="153" creationId="{00000000-0000-0000-0000-000000000000}"/>
          </ac:picMkLst>
        </pc:picChg>
      </pc:sldChg>
    </pc:docChg>
  </pc:docChgLst>
  <pc:docChgLst>
    <pc:chgData name="Naya Hernandez  Javier" userId="S::jnayahern@ethz.ch::9563f2f3-785f-4d80-8e5d-54e262830804" providerId="AD" clId="Web-{61EF4E67-964A-B8ED-1020-F0B637659131}"/>
    <pc:docChg chg="modSld">
      <pc:chgData name="Naya Hernandez  Javier" userId="S::jnayahern@ethz.ch::9563f2f3-785f-4d80-8e5d-54e262830804" providerId="AD" clId="Web-{61EF4E67-964A-B8ED-1020-F0B637659131}" dt="2020-12-11T19:32:48.068" v="4" actId="1076"/>
      <pc:docMkLst>
        <pc:docMk/>
      </pc:docMkLst>
      <pc:sldChg chg="delSp modSp">
        <pc:chgData name="Naya Hernandez  Javier" userId="S::jnayahern@ethz.ch::9563f2f3-785f-4d80-8e5d-54e262830804" providerId="AD" clId="Web-{61EF4E67-964A-B8ED-1020-F0B637659131}" dt="2020-12-11T19:32:48.068" v="4" actId="1076"/>
        <pc:sldMkLst>
          <pc:docMk/>
          <pc:sldMk cId="2910472098" sldId="302"/>
        </pc:sldMkLst>
        <pc:spChg chg="del">
          <ac:chgData name="Naya Hernandez  Javier" userId="S::jnayahern@ethz.ch::9563f2f3-785f-4d80-8e5d-54e262830804" providerId="AD" clId="Web-{61EF4E67-964A-B8ED-1020-F0B637659131}" dt="2020-12-11T19:32:38.427" v="2"/>
          <ac:spMkLst>
            <pc:docMk/>
            <pc:sldMk cId="2910472098" sldId="302"/>
            <ac:spMk id="4" creationId="{4F056688-768D-4DC5-96D7-DFA84ED9401F}"/>
          </ac:spMkLst>
        </pc:spChg>
        <pc:spChg chg="mod">
          <ac:chgData name="Naya Hernandez  Javier" userId="S::jnayahern@ethz.ch::9563f2f3-785f-4d80-8e5d-54e262830804" providerId="AD" clId="Web-{61EF4E67-964A-B8ED-1020-F0B637659131}" dt="2020-12-11T19:32:48.068" v="4" actId="1076"/>
          <ac:spMkLst>
            <pc:docMk/>
            <pc:sldMk cId="2910472098" sldId="302"/>
            <ac:spMk id="13" creationId="{5C1DCC26-4756-402D-8302-5F58DEDE487B}"/>
          </ac:spMkLst>
        </pc:spChg>
        <pc:picChg chg="del mod">
          <ac:chgData name="Naya Hernandez  Javier" userId="S::jnayahern@ethz.ch::9563f2f3-785f-4d80-8e5d-54e262830804" providerId="AD" clId="Web-{61EF4E67-964A-B8ED-1020-F0B637659131}" dt="2020-12-11T19:32:38.005" v="1"/>
          <ac:picMkLst>
            <pc:docMk/>
            <pc:sldMk cId="2910472098" sldId="302"/>
            <ac:picMk id="14" creationId="{87B21745-3363-418F-AFA5-CEE59F33023F}"/>
          </ac:picMkLst>
        </pc:picChg>
      </pc:sldChg>
    </pc:docChg>
  </pc:docChgLst>
  <pc:docChgLst>
    <pc:chgData name="Keller  Lukas" userId="S::lukaskel@ethz.ch::0e5c9a94-a7e3-4ffb-a6c6-4069bac34b08" providerId="AD" clId="Web-{80866E4A-7F44-4E05-8838-678F135A8086}"/>
    <pc:docChg chg="modSld">
      <pc:chgData name="Keller  Lukas" userId="S::lukaskel@ethz.ch::0e5c9a94-a7e3-4ffb-a6c6-4069bac34b08" providerId="AD" clId="Web-{80866E4A-7F44-4E05-8838-678F135A8086}" dt="2020-12-10T16:05:22.655" v="42"/>
      <pc:docMkLst>
        <pc:docMk/>
      </pc:docMkLst>
      <pc:sldChg chg="modSp">
        <pc:chgData name="Keller  Lukas" userId="S::lukaskel@ethz.ch::0e5c9a94-a7e3-4ffb-a6c6-4069bac34b08" providerId="AD" clId="Web-{80866E4A-7F44-4E05-8838-678F135A8086}" dt="2020-12-10T16:00:57.747" v="5"/>
        <pc:sldMkLst>
          <pc:docMk/>
          <pc:sldMk cId="0" sldId="262"/>
        </pc:sldMkLst>
        <pc:picChg chg="mod modCrop">
          <ac:chgData name="Keller  Lukas" userId="S::lukaskel@ethz.ch::0e5c9a94-a7e3-4ffb-a6c6-4069bac34b08" providerId="AD" clId="Web-{80866E4A-7F44-4E05-8838-678F135A8086}" dt="2020-12-10T16:00:57.747" v="5"/>
          <ac:picMkLst>
            <pc:docMk/>
            <pc:sldMk cId="0" sldId="262"/>
            <ac:picMk id="106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1:53.873" v="15"/>
        <pc:sldMkLst>
          <pc:docMk/>
          <pc:sldMk cId="0" sldId="263"/>
        </pc:sldMkLst>
        <pc:picChg chg="mod modCrop">
          <ac:chgData name="Keller  Lukas" userId="S::lukaskel@ethz.ch::0e5c9a94-a7e3-4ffb-a6c6-4069bac34b08" providerId="AD" clId="Web-{80866E4A-7F44-4E05-8838-678F135A8086}" dt="2020-12-10T16:01:53.873" v="15"/>
          <ac:picMkLst>
            <pc:docMk/>
            <pc:sldMk cId="0" sldId="263"/>
            <ac:picMk id="117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2:34.060" v="19"/>
        <pc:sldMkLst>
          <pc:docMk/>
          <pc:sldMk cId="0" sldId="264"/>
        </pc:sldMkLst>
        <pc:picChg chg="mod modCrop">
          <ac:chgData name="Keller  Lukas" userId="S::lukaskel@ethz.ch::0e5c9a94-a7e3-4ffb-a6c6-4069bac34b08" providerId="AD" clId="Web-{80866E4A-7F44-4E05-8838-678F135A8086}" dt="2020-12-10T16:02:17.654" v="17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2:34.060" v="19"/>
          <ac:picMkLst>
            <pc:docMk/>
            <pc:sldMk cId="0" sldId="264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07.295" v="32"/>
        <pc:sldMkLst>
          <pc:docMk/>
          <pc:sldMk cId="0" sldId="265"/>
        </pc:sldMkLst>
        <pc:picChg chg="mod ord modCrop">
          <ac:chgData name="Keller  Lukas" userId="S::lukaskel@ethz.ch::0e5c9a94-a7e3-4ffb-a6c6-4069bac34b08" providerId="AD" clId="Web-{80866E4A-7F44-4E05-8838-678F135A8086}" dt="2020-12-10T16:04:07.295" v="32"/>
          <ac:picMkLst>
            <pc:docMk/>
            <pc:sldMk cId="0" sldId="265"/>
            <ac:picMk id="13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31.186" v="34"/>
        <pc:sldMkLst>
          <pc:docMk/>
          <pc:sldMk cId="0" sldId="266"/>
        </pc:sldMkLst>
        <pc:picChg chg="mod modCrop">
          <ac:chgData name="Keller  Lukas" userId="S::lukaskel@ethz.ch::0e5c9a94-a7e3-4ffb-a6c6-4069bac34b08" providerId="AD" clId="Web-{80866E4A-7F44-4E05-8838-678F135A8086}" dt="2020-12-10T16:04:31.186" v="34"/>
          <ac:picMkLst>
            <pc:docMk/>
            <pc:sldMk cId="0" sldId="266"/>
            <ac:picMk id="14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00.327" v="38"/>
        <pc:sldMkLst>
          <pc:docMk/>
          <pc:sldMk cId="0" sldId="267"/>
        </pc:sldMkLst>
        <pc:picChg chg="mod modCrop">
          <ac:chgData name="Keller  Lukas" userId="S::lukaskel@ethz.ch::0e5c9a94-a7e3-4ffb-a6c6-4069bac34b08" providerId="AD" clId="Web-{80866E4A-7F44-4E05-8838-678F135A8086}" dt="2020-12-10T16:04:44.139" v="36"/>
          <ac:picMkLst>
            <pc:docMk/>
            <pc:sldMk cId="0" sldId="267"/>
            <ac:picMk id="152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00.327" v="38"/>
          <ac:picMkLst>
            <pc:docMk/>
            <pc:sldMk cId="0" sldId="267"/>
            <ac:picMk id="15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3:11.951" v="23"/>
        <pc:sldMkLst>
          <pc:docMk/>
          <pc:sldMk cId="3665819334" sldId="297"/>
        </pc:sldMkLst>
        <pc:picChg chg="mod modCrop">
          <ac:chgData name="Keller  Lukas" userId="S::lukaskel@ethz.ch::0e5c9a94-a7e3-4ffb-a6c6-4069bac34b08" providerId="AD" clId="Web-{80866E4A-7F44-4E05-8838-678F135A8086}" dt="2020-12-10T16:02:59.795" v="21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3:11.951" v="23"/>
          <ac:picMkLst>
            <pc:docMk/>
            <pc:sldMk cId="3665819334" sldId="297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22.655" v="42"/>
        <pc:sldMkLst>
          <pc:docMk/>
          <pc:sldMk cId="1804885256" sldId="298"/>
        </pc:sldMkLst>
        <pc:picChg chg="mod modCrop">
          <ac:chgData name="Keller  Lukas" userId="S::lukaskel@ethz.ch::0e5c9a94-a7e3-4ffb-a6c6-4069bac34b08" providerId="AD" clId="Web-{80866E4A-7F44-4E05-8838-678F135A8086}" dt="2020-12-10T16:05:11.436" v="40"/>
          <ac:picMkLst>
            <pc:docMk/>
            <pc:sldMk cId="1804885256" sldId="298"/>
            <ac:picMk id="2" creationId="{95EB1D20-947D-4233-A992-FA7A25B44D6E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22.655" v="42"/>
          <ac:picMkLst>
            <pc:docMk/>
            <pc:sldMk cId="1804885256" sldId="298"/>
            <ac:picMk id="3" creationId="{6DD44EBB-021F-47F0-AAF7-EF2841D3DEEE}"/>
          </ac:picMkLst>
        </pc:picChg>
      </pc:sldChg>
    </pc:docChg>
  </pc:docChgLst>
  <pc:docChgLst>
    <pc:chgData name="Naya Hernandez  Javier" userId="S::jnayahern@ethz.ch::9563f2f3-785f-4d80-8e5d-54e262830804" providerId="AD" clId="Web-{8003468E-A866-9F73-A5A2-595828C74011}"/>
    <pc:docChg chg="modSld sldOrd">
      <pc:chgData name="Naya Hernandez  Javier" userId="S::jnayahern@ethz.ch::9563f2f3-785f-4d80-8e5d-54e262830804" providerId="AD" clId="Web-{8003468E-A866-9F73-A5A2-595828C74011}" dt="2020-12-10T13:16:04.263" v="3" actId="1076"/>
      <pc:docMkLst>
        <pc:docMk/>
      </pc:docMkLst>
      <pc:sldChg chg="modSp">
        <pc:chgData name="Naya Hernandez  Javier" userId="S::jnayahern@ethz.ch::9563f2f3-785f-4d80-8e5d-54e262830804" providerId="AD" clId="Web-{8003468E-A866-9F73-A5A2-595828C74011}" dt="2020-12-10T13:16:04.263" v="3" actId="1076"/>
        <pc:sldMkLst>
          <pc:docMk/>
          <pc:sldMk cId="0" sldId="272"/>
        </pc:sldMkLst>
        <pc:spChg chg="mod">
          <ac:chgData name="Naya Hernandez  Javier" userId="S::jnayahern@ethz.ch::9563f2f3-785f-4d80-8e5d-54e262830804" providerId="AD" clId="Web-{8003468E-A866-9F73-A5A2-595828C74011}" dt="2020-12-10T13:16:04.263" v="3" actId="1076"/>
          <ac:spMkLst>
            <pc:docMk/>
            <pc:sldMk cId="0" sldId="272"/>
            <ac:spMk id="244" creationId="{00000000-0000-0000-0000-000000000000}"/>
          </ac:spMkLst>
        </pc:spChg>
      </pc:sldChg>
      <pc:sldChg chg="modSp">
        <pc:chgData name="Naya Hernandez  Javier" userId="S::jnayahern@ethz.ch::9563f2f3-785f-4d80-8e5d-54e262830804" providerId="AD" clId="Web-{8003468E-A866-9F73-A5A2-595828C74011}" dt="2020-12-10T13:12:33.826" v="2" actId="14100"/>
        <pc:sldMkLst>
          <pc:docMk/>
          <pc:sldMk cId="4018296033" sldId="306"/>
        </pc:sldMkLst>
        <pc:cxnChg chg="mod">
          <ac:chgData name="Naya Hernandez  Javier" userId="S::jnayahern@ethz.ch::9563f2f3-785f-4d80-8e5d-54e262830804" providerId="AD" clId="Web-{8003468E-A866-9F73-A5A2-595828C74011}" dt="2020-12-10T13:12:33.826" v="2" actId="14100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ord">
        <pc:chgData name="Naya Hernandez  Javier" userId="S::jnayahern@ethz.ch::9563f2f3-785f-4d80-8e5d-54e262830804" providerId="AD" clId="Web-{8003468E-A866-9F73-A5A2-595828C74011}" dt="2020-12-10T13:09:13.717" v="0"/>
        <pc:sldMkLst>
          <pc:docMk/>
          <pc:sldMk cId="943412094" sldId="309"/>
        </pc:sldMkLst>
      </pc:sldChg>
    </pc:docChg>
  </pc:docChgLst>
  <pc:docChgLst>
    <pc:chgData name="Javier" userId="9563f2f3-785f-4d80-8e5d-54e262830804" providerId="ADAL" clId="{62C520A9-ABE9-47DF-A3DB-DDF5D05B0ABA}"/>
    <pc:docChg chg="undo custSel addSld delSld modSld sldOrd">
      <pc:chgData name="Javier" userId="9563f2f3-785f-4d80-8e5d-54e262830804" providerId="ADAL" clId="{62C520A9-ABE9-47DF-A3DB-DDF5D05B0ABA}" dt="2020-12-11T19:35:11.987" v="3515" actId="1076"/>
      <pc:docMkLst>
        <pc:docMk/>
      </pc:docMkLst>
      <pc:sldChg chg="modSp">
        <pc:chgData name="Javier" userId="9563f2f3-785f-4d80-8e5d-54e262830804" providerId="ADAL" clId="{62C520A9-ABE9-47DF-A3DB-DDF5D05B0ABA}" dt="2020-12-10T10:28:01.844" v="2065"/>
        <pc:sldMkLst>
          <pc:docMk/>
          <pc:sldMk cId="0" sldId="257"/>
        </pc:sldMkLst>
        <pc:spChg chg="mod">
          <ac:chgData name="Javier" userId="9563f2f3-785f-4d80-8e5d-54e262830804" providerId="ADAL" clId="{62C520A9-ABE9-47DF-A3DB-DDF5D05B0ABA}" dt="2020-12-10T10:28:01.844" v="2065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9.386" v="2064"/>
        <pc:sldMkLst>
          <pc:docMk/>
          <pc:sldMk cId="0" sldId="259"/>
        </pc:sldMkLst>
        <pc:spChg chg="mod">
          <ac:chgData name="Javier" userId="9563f2f3-785f-4d80-8e5d-54e262830804" providerId="ADAL" clId="{62C520A9-ABE9-47DF-A3DB-DDF5D05B0ABA}" dt="2020-12-10T10:27:59.386" v="2064"/>
          <ac:spMkLst>
            <pc:docMk/>
            <pc:sldMk cId="0" sldId="259"/>
            <ac:spMk id="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2.861" v="2063"/>
        <pc:sldMkLst>
          <pc:docMk/>
          <pc:sldMk cId="0" sldId="269"/>
        </pc:sldMkLst>
        <pc:spChg chg="mod">
          <ac:chgData name="Javier" userId="9563f2f3-785f-4d80-8e5d-54e262830804" providerId="ADAL" clId="{62C520A9-ABE9-47DF-A3DB-DDF5D05B0ABA}" dt="2020-12-10T10:27:52.861" v="2063"/>
          <ac:spMkLst>
            <pc:docMk/>
            <pc:sldMk cId="0" sldId="269"/>
            <ac:spMk id="174" creationId="{00000000-0000-0000-0000-000000000000}"/>
          </ac:spMkLst>
        </pc:spChg>
      </pc:sldChg>
      <pc:sldChg chg="addSp delSp">
        <pc:chgData name="Javier" userId="9563f2f3-785f-4d80-8e5d-54e262830804" providerId="ADAL" clId="{62C520A9-ABE9-47DF-A3DB-DDF5D05B0ABA}" dt="2020-12-10T08:42:50.440" v="4"/>
        <pc:sldMkLst>
          <pc:docMk/>
          <pc:sldMk cId="0" sldId="273"/>
        </pc:sldMkLst>
        <pc:spChg chg="add del">
          <ac:chgData name="Javier" userId="9563f2f3-785f-4d80-8e5d-54e262830804" providerId="ADAL" clId="{62C520A9-ABE9-47DF-A3DB-DDF5D05B0ABA}" dt="2020-12-10T08:42:50.440" v="4"/>
          <ac:spMkLst>
            <pc:docMk/>
            <pc:sldMk cId="0" sldId="273"/>
            <ac:spMk id="7" creationId="{F2BEA31A-C685-41A0-BF30-1AA5F4CB56CD}"/>
          </ac:spMkLst>
        </pc:spChg>
      </pc:sldChg>
      <pc:sldChg chg="ord">
        <pc:chgData name="Javier" userId="9563f2f3-785f-4d80-8e5d-54e262830804" providerId="ADAL" clId="{62C520A9-ABE9-47DF-A3DB-DDF5D05B0ABA}" dt="2020-12-10T09:20:10.872" v="1203"/>
        <pc:sldMkLst>
          <pc:docMk/>
          <pc:sldMk cId="0" sldId="274"/>
        </pc:sldMkLst>
      </pc:sldChg>
      <pc:sldChg chg="ord">
        <pc:chgData name="Javier" userId="9563f2f3-785f-4d80-8e5d-54e262830804" providerId="ADAL" clId="{62C520A9-ABE9-47DF-A3DB-DDF5D05B0ABA}" dt="2020-12-10T09:20:15.379" v="1204"/>
        <pc:sldMkLst>
          <pc:docMk/>
          <pc:sldMk cId="0" sldId="275"/>
        </pc:sldMkLst>
      </pc:sldChg>
      <pc:sldChg chg="modSp">
        <pc:chgData name="Javier" userId="9563f2f3-785f-4d80-8e5d-54e262830804" providerId="ADAL" clId="{62C520A9-ABE9-47DF-A3DB-DDF5D05B0ABA}" dt="2020-12-10T10:27:44.978" v="2062" actId="20577"/>
        <pc:sldMkLst>
          <pc:docMk/>
          <pc:sldMk cId="0" sldId="277"/>
        </pc:sldMkLst>
        <pc:spChg chg="mod">
          <ac:chgData name="Javier" userId="9563f2f3-785f-4d80-8e5d-54e262830804" providerId="ADAL" clId="{62C520A9-ABE9-47DF-A3DB-DDF5D05B0ABA}" dt="2020-12-10T10:27:44.978" v="2062" actId="20577"/>
          <ac:spMkLst>
            <pc:docMk/>
            <pc:sldMk cId="0" sldId="277"/>
            <ac:spMk id="2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34.957" v="2039" actId="20577"/>
        <pc:sldMkLst>
          <pc:docMk/>
          <pc:sldMk cId="0" sldId="279"/>
        </pc:sldMkLst>
        <pc:spChg chg="mod">
          <ac:chgData name="Javier" userId="9563f2f3-785f-4d80-8e5d-54e262830804" providerId="ADAL" clId="{62C520A9-ABE9-47DF-A3DB-DDF5D05B0ABA}" dt="2020-12-10T10:27:34.957" v="2039" actId="20577"/>
          <ac:spMkLst>
            <pc:docMk/>
            <pc:sldMk cId="0" sldId="279"/>
            <ac:spMk id="297" creationId="{00000000-0000-0000-0000-000000000000}"/>
          </ac:spMkLst>
        </pc:spChg>
      </pc:sldChg>
      <pc:sldChg chg="addSp delSp modSp add">
        <pc:chgData name="Javier" userId="9563f2f3-785f-4d80-8e5d-54e262830804" providerId="ADAL" clId="{62C520A9-ABE9-47DF-A3DB-DDF5D05B0ABA}" dt="2020-12-10T15:13:09.617" v="3315" actId="20577"/>
        <pc:sldMkLst>
          <pc:docMk/>
          <pc:sldMk cId="2901990909" sldId="299"/>
        </pc:sldMkLst>
        <pc:spChg chg="del mod">
          <ac:chgData name="Javier" userId="9563f2f3-785f-4d80-8e5d-54e262830804" providerId="ADAL" clId="{62C520A9-ABE9-47DF-A3DB-DDF5D05B0ABA}" dt="2020-12-10T08:42:44.693" v="2" actId="478"/>
          <ac:spMkLst>
            <pc:docMk/>
            <pc:sldMk cId="2901990909" sldId="299"/>
            <ac:spMk id="2" creationId="{5AAB3F7C-79CA-40F4-8D23-473371AE1515}"/>
          </ac:spMkLst>
        </pc:spChg>
        <pc:spChg chg="del">
          <ac:chgData name="Javier" userId="9563f2f3-785f-4d80-8e5d-54e262830804" providerId="ADAL" clId="{62C520A9-ABE9-47DF-A3DB-DDF5D05B0ABA}" dt="2020-12-10T08:42:53.229" v="6" actId="478"/>
          <ac:spMkLst>
            <pc:docMk/>
            <pc:sldMk cId="2901990909" sldId="299"/>
            <ac:spMk id="3" creationId="{E62DFD06-D0B1-453B-ACB3-225F20346F34}"/>
          </ac:spMkLst>
        </pc:spChg>
        <pc:spChg chg="add mod">
          <ac:chgData name="Javier" userId="9563f2f3-785f-4d80-8e5d-54e262830804" providerId="ADAL" clId="{62C520A9-ABE9-47DF-A3DB-DDF5D05B0ABA}" dt="2020-12-10T15:13:09.617" v="3315" actId="20577"/>
          <ac:spMkLst>
            <pc:docMk/>
            <pc:sldMk cId="2901990909" sldId="299"/>
            <ac:spMk id="4" creationId="{3DDA87B3-84D9-4DCF-B570-5DD35E17C98E}"/>
          </ac:spMkLst>
        </pc:spChg>
        <pc:spChg chg="add del mod">
          <ac:chgData name="Javier" userId="9563f2f3-785f-4d80-8e5d-54e262830804" providerId="ADAL" clId="{62C520A9-ABE9-47DF-A3DB-DDF5D05B0ABA}" dt="2020-12-10T08:43:13.355" v="13" actId="478"/>
          <ac:spMkLst>
            <pc:docMk/>
            <pc:sldMk cId="2901990909" sldId="299"/>
            <ac:spMk id="5" creationId="{FB1C0775-03C3-450B-ACB3-54E51F8D83AA}"/>
          </ac:spMkLst>
        </pc:spChg>
        <pc:spChg chg="add mod">
          <ac:chgData name="Javier" userId="9563f2f3-785f-4d80-8e5d-54e262830804" providerId="ADAL" clId="{62C520A9-ABE9-47DF-A3DB-DDF5D05B0ABA}" dt="2020-12-10T08:49:20.750" v="183" actId="1076"/>
          <ac:spMkLst>
            <pc:docMk/>
            <pc:sldMk cId="2901990909" sldId="299"/>
            <ac:spMk id="11" creationId="{3C87EA0C-FE26-43BF-B6B3-2584ECFF6B5C}"/>
          </ac:spMkLst>
        </pc:spChg>
        <pc:spChg chg="add del mod">
          <ac:chgData name="Javier" userId="9563f2f3-785f-4d80-8e5d-54e262830804" providerId="ADAL" clId="{62C520A9-ABE9-47DF-A3DB-DDF5D05B0ABA}" dt="2020-12-10T08:46:49.272" v="121" actId="478"/>
          <ac:spMkLst>
            <pc:docMk/>
            <pc:sldMk cId="2901990909" sldId="299"/>
            <ac:spMk id="12" creationId="{EE855AA8-8B37-420E-92DB-184EA402A947}"/>
          </ac:spMkLst>
        </pc:spChg>
        <pc:spChg chg="add del mod">
          <ac:chgData name="Javier" userId="9563f2f3-785f-4d80-8e5d-54e262830804" providerId="ADAL" clId="{62C520A9-ABE9-47DF-A3DB-DDF5D05B0ABA}" dt="2020-12-10T08:47:31.345" v="132" actId="478"/>
          <ac:spMkLst>
            <pc:docMk/>
            <pc:sldMk cId="2901990909" sldId="299"/>
            <ac:spMk id="13" creationId="{575F0EAB-2B28-4D27-AA82-D1E7E39251B1}"/>
          </ac:spMkLst>
        </pc:spChg>
        <pc:spChg chg="add del mod">
          <ac:chgData name="Javier" userId="9563f2f3-785f-4d80-8e5d-54e262830804" providerId="ADAL" clId="{62C520A9-ABE9-47DF-A3DB-DDF5D05B0ABA}" dt="2020-12-10T08:47:31.022" v="131" actId="478"/>
          <ac:spMkLst>
            <pc:docMk/>
            <pc:sldMk cId="2901990909" sldId="299"/>
            <ac:spMk id="14" creationId="{625DC8BA-692B-480E-90F9-0C3B4259D9B4}"/>
          </ac:spMkLst>
        </pc:spChg>
        <pc:spChg chg="add mod">
          <ac:chgData name="Javier" userId="9563f2f3-785f-4d80-8e5d-54e262830804" providerId="ADAL" clId="{62C520A9-ABE9-47DF-A3DB-DDF5D05B0ABA}" dt="2020-12-10T08:48:24.848" v="177" actId="14100"/>
          <ac:spMkLst>
            <pc:docMk/>
            <pc:sldMk cId="2901990909" sldId="299"/>
            <ac:spMk id="15" creationId="{267B9D5C-4178-41E1-A7E1-AC24032A48E2}"/>
          </ac:spMkLst>
        </pc:spChg>
        <pc:spChg chg="add mod">
          <ac:chgData name="Javier" userId="9563f2f3-785f-4d80-8e5d-54e262830804" providerId="ADAL" clId="{62C520A9-ABE9-47DF-A3DB-DDF5D05B0ABA}" dt="2020-12-10T08:50:52.980" v="309" actId="1076"/>
          <ac:spMkLst>
            <pc:docMk/>
            <pc:sldMk cId="2901990909" sldId="299"/>
            <ac:spMk id="20" creationId="{904E2874-E0DC-4BA2-819B-32FCBED85AD1}"/>
          </ac:spMkLst>
        </pc:spChg>
        <pc:spChg chg="add mod">
          <ac:chgData name="Javier" userId="9563f2f3-785f-4d80-8e5d-54e262830804" providerId="ADAL" clId="{62C520A9-ABE9-47DF-A3DB-DDF5D05B0ABA}" dt="2020-12-10T09:57:33.644" v="1447" actId="20577"/>
          <ac:spMkLst>
            <pc:docMk/>
            <pc:sldMk cId="2901990909" sldId="299"/>
            <ac:spMk id="28" creationId="{C23BDEB8-3C0D-46AD-8B9B-666B8E2539B5}"/>
          </ac:spMkLst>
        </pc:spChg>
        <pc:picChg chg="add del mod">
          <ac:chgData name="Javier" userId="9563f2f3-785f-4d80-8e5d-54e262830804" providerId="ADAL" clId="{62C520A9-ABE9-47DF-A3DB-DDF5D05B0ABA}" dt="2020-12-10T09:56:53.648" v="1434" actId="478"/>
          <ac:picMkLst>
            <pc:docMk/>
            <pc:sldMk cId="2901990909" sldId="299"/>
            <ac:picMk id="7" creationId="{B9C2841A-BBAF-4E65-9036-984088EFDF7F}"/>
          </ac:picMkLst>
        </pc:picChg>
        <pc:picChg chg="add mod">
          <ac:chgData name="Javier" userId="9563f2f3-785f-4d80-8e5d-54e262830804" providerId="ADAL" clId="{62C520A9-ABE9-47DF-A3DB-DDF5D05B0ABA}" dt="2020-12-10T08:50:18.782" v="299" actId="1076"/>
          <ac:picMkLst>
            <pc:docMk/>
            <pc:sldMk cId="2901990909" sldId="299"/>
            <ac:picMk id="16" creationId="{E8CF8D98-1DA4-44E0-87DD-135C23F65BEF}"/>
          </ac:picMkLst>
        </pc:picChg>
        <pc:picChg chg="add mod">
          <ac:chgData name="Javier" userId="9563f2f3-785f-4d80-8e5d-54e262830804" providerId="ADAL" clId="{62C520A9-ABE9-47DF-A3DB-DDF5D05B0ABA}" dt="2020-12-10T08:51:01.443" v="312" actId="1076"/>
          <ac:picMkLst>
            <pc:docMk/>
            <pc:sldMk cId="2901990909" sldId="299"/>
            <ac:picMk id="21" creationId="{61A50665-F552-4FAA-9725-EA2ED82BC664}"/>
          </ac:picMkLst>
        </pc:picChg>
        <pc:picChg chg="add mod">
          <ac:chgData name="Javier" userId="9563f2f3-785f-4d80-8e5d-54e262830804" providerId="ADAL" clId="{62C520A9-ABE9-47DF-A3DB-DDF5D05B0ABA}" dt="2020-12-10T08:52:18.165" v="380" actId="14100"/>
          <ac:picMkLst>
            <pc:docMk/>
            <pc:sldMk cId="2901990909" sldId="299"/>
            <ac:picMk id="29" creationId="{16A584B1-C3C3-4B93-BC2D-1F7F29B28845}"/>
          </ac:picMkLst>
        </pc:picChg>
        <pc:picChg chg="add mod ord">
          <ac:chgData name="Javier" userId="9563f2f3-785f-4d80-8e5d-54e262830804" providerId="ADAL" clId="{62C520A9-ABE9-47DF-A3DB-DDF5D05B0ABA}" dt="2020-12-10T09:57:07.789" v="1441" actId="14100"/>
          <ac:picMkLst>
            <pc:docMk/>
            <pc:sldMk cId="2901990909" sldId="299"/>
            <ac:picMk id="31" creationId="{3384486C-80AF-4F60-AB46-C9D212ED6BC5}"/>
          </ac:picMkLst>
        </pc:picChg>
        <pc:cxnChg chg="add mod">
          <ac:chgData name="Javier" userId="9563f2f3-785f-4d80-8e5d-54e262830804" providerId="ADAL" clId="{62C520A9-ABE9-47DF-A3DB-DDF5D05B0ABA}" dt="2020-12-10T08:50:44.909" v="306" actId="14100"/>
          <ac:cxnSpMkLst>
            <pc:docMk/>
            <pc:sldMk cId="2901990909" sldId="299"/>
            <ac:cxnSpMk id="9" creationId="{C6D542F5-B1DD-4BCE-A6A4-198CB3EB8259}"/>
          </ac:cxnSpMkLst>
        </pc:cxnChg>
        <pc:cxnChg chg="add mod">
          <ac:chgData name="Javier" userId="9563f2f3-785f-4d80-8e5d-54e262830804" providerId="ADAL" clId="{62C520A9-ABE9-47DF-A3DB-DDF5D05B0ABA}" dt="2020-12-10T09:57:24.478" v="1445" actId="14100"/>
          <ac:cxnSpMkLst>
            <pc:docMk/>
            <pc:sldMk cId="2901990909" sldId="299"/>
            <ac:cxnSpMk id="18" creationId="{962FD3B4-8276-45E2-835A-FD27F800CA5F}"/>
          </ac:cxnSpMkLst>
        </pc:cxnChg>
        <pc:cxnChg chg="add mod">
          <ac:chgData name="Javier" userId="9563f2f3-785f-4d80-8e5d-54e262830804" providerId="ADAL" clId="{62C520A9-ABE9-47DF-A3DB-DDF5D05B0ABA}" dt="2020-12-10T09:57:20.505" v="1444" actId="14100"/>
          <ac:cxnSpMkLst>
            <pc:docMk/>
            <pc:sldMk cId="2901990909" sldId="299"/>
            <ac:cxnSpMk id="22" creationId="{135B84EB-9D65-496C-B5BF-1E96860CA8DA}"/>
          </ac:cxnSpMkLst>
        </pc:cxnChg>
      </pc:sldChg>
      <pc:sldChg chg="addSp delSp modSp add">
        <pc:chgData name="Javier" userId="9563f2f3-785f-4d80-8e5d-54e262830804" providerId="ADAL" clId="{62C520A9-ABE9-47DF-A3DB-DDF5D05B0ABA}" dt="2020-12-10T09:56:48.369" v="1433" actId="1076"/>
        <pc:sldMkLst>
          <pc:docMk/>
          <pc:sldMk cId="2220365592" sldId="300"/>
        </pc:sldMkLst>
        <pc:spChg chg="del mod">
          <ac:chgData name="Javier" userId="9563f2f3-785f-4d80-8e5d-54e262830804" providerId="ADAL" clId="{62C520A9-ABE9-47DF-A3DB-DDF5D05B0ABA}" dt="2020-12-10T08:52:53.068" v="406" actId="478"/>
          <ac:spMkLst>
            <pc:docMk/>
            <pc:sldMk cId="2220365592" sldId="300"/>
            <ac:spMk id="2" creationId="{C0384575-4347-42A7-BC49-B4D49D427057}"/>
          </ac:spMkLst>
        </pc:spChg>
        <pc:spChg chg="mod">
          <ac:chgData name="Javier" userId="9563f2f3-785f-4d80-8e5d-54e262830804" providerId="ADAL" clId="{62C520A9-ABE9-47DF-A3DB-DDF5D05B0ABA}" dt="2020-12-10T09:01:17.439" v="630" actId="1076"/>
          <ac:spMkLst>
            <pc:docMk/>
            <pc:sldMk cId="2220365592" sldId="300"/>
            <ac:spMk id="3" creationId="{AB9BF419-DCDF-458B-BFA7-8E964A8CAF1F}"/>
          </ac:spMkLst>
        </pc:spChg>
        <pc:spChg chg="add del mod">
          <ac:chgData name="Javier" userId="9563f2f3-785f-4d80-8e5d-54e262830804" providerId="ADAL" clId="{62C520A9-ABE9-47DF-A3DB-DDF5D05B0ABA}" dt="2020-12-10T08:52:55.005" v="408" actId="478"/>
          <ac:spMkLst>
            <pc:docMk/>
            <pc:sldMk cId="2220365592" sldId="300"/>
            <ac:spMk id="5" creationId="{B407EA2A-2290-4B5E-9795-09D1F1165F49}"/>
          </ac:spMkLst>
        </pc:spChg>
        <pc:spChg chg="add mod">
          <ac:chgData name="Javier" userId="9563f2f3-785f-4d80-8e5d-54e262830804" providerId="ADAL" clId="{62C520A9-ABE9-47DF-A3DB-DDF5D05B0ABA}" dt="2020-12-10T09:11:30.087" v="703" actId="1076"/>
          <ac:spMkLst>
            <pc:docMk/>
            <pc:sldMk cId="2220365592" sldId="300"/>
            <ac:spMk id="6" creationId="{5B6ED7F1-5D28-4C43-AF45-35613F747FFA}"/>
          </ac:spMkLst>
        </pc:spChg>
        <pc:spChg chg="add del">
          <ac:chgData name="Javier" userId="9563f2f3-785f-4d80-8e5d-54e262830804" providerId="ADAL" clId="{62C520A9-ABE9-47DF-A3DB-DDF5D05B0ABA}" dt="2020-12-10T08:53:51.377" v="579"/>
          <ac:spMkLst>
            <pc:docMk/>
            <pc:sldMk cId="2220365592" sldId="300"/>
            <ac:spMk id="7" creationId="{0DB0B51A-5F3A-40B3-B136-2DBA3217D8F0}"/>
          </ac:spMkLst>
        </pc:spChg>
        <pc:spChg chg="add mod">
          <ac:chgData name="Javier" userId="9563f2f3-785f-4d80-8e5d-54e262830804" providerId="ADAL" clId="{62C520A9-ABE9-47DF-A3DB-DDF5D05B0ABA}" dt="2020-12-10T09:56:48.369" v="1433" actId="1076"/>
          <ac:spMkLst>
            <pc:docMk/>
            <pc:sldMk cId="2220365592" sldId="300"/>
            <ac:spMk id="10" creationId="{4DDCC825-0858-4352-A45A-A0BC935E44B3}"/>
          </ac:spMkLst>
        </pc:spChg>
        <pc:spChg chg="add mod">
          <ac:chgData name="Javier" userId="9563f2f3-785f-4d80-8e5d-54e262830804" providerId="ADAL" clId="{62C520A9-ABE9-47DF-A3DB-DDF5D05B0ABA}" dt="2020-12-10T09:56:40.450" v="1429" actId="1076"/>
          <ac:spMkLst>
            <pc:docMk/>
            <pc:sldMk cId="2220365592" sldId="300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12:38.528" v="835" actId="1076"/>
          <ac:spMkLst>
            <pc:docMk/>
            <pc:sldMk cId="2220365592" sldId="300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24.887" v="1420" actId="478"/>
          <ac:picMkLst>
            <pc:docMk/>
            <pc:sldMk cId="2220365592" sldId="300"/>
            <ac:picMk id="9" creationId="{9B59A014-40E2-4D1C-B911-53D1A9EAD320}"/>
          </ac:picMkLst>
        </pc:picChg>
        <pc:picChg chg="add del mod">
          <ac:chgData name="Javier" userId="9563f2f3-785f-4d80-8e5d-54e262830804" providerId="ADAL" clId="{62C520A9-ABE9-47DF-A3DB-DDF5D05B0ABA}" dt="2020-12-10T09:11:12.417" v="688" actId="478"/>
          <ac:picMkLst>
            <pc:docMk/>
            <pc:sldMk cId="2220365592" sldId="300"/>
            <ac:picMk id="13" creationId="{C25413FC-671E-41F7-A841-452F8C14B146}"/>
          </ac:picMkLst>
        </pc:picChg>
        <pc:picChg chg="add mod">
          <ac:chgData name="Javier" userId="9563f2f3-785f-4d80-8e5d-54e262830804" providerId="ADAL" clId="{62C520A9-ABE9-47DF-A3DB-DDF5D05B0ABA}" dt="2020-12-10T09:12:44.663" v="836" actId="1076"/>
          <ac:picMkLst>
            <pc:docMk/>
            <pc:sldMk cId="2220365592" sldId="300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45.659" v="1431" actId="1076"/>
          <ac:picMkLst>
            <pc:docMk/>
            <pc:sldMk cId="2220365592" sldId="300"/>
            <ac:picMk id="18" creationId="{883DD897-903A-498F-B887-7B3453488B8E}"/>
          </ac:picMkLst>
        </pc:picChg>
      </pc:sldChg>
      <pc:sldChg chg="addSp delSp modSp add">
        <pc:chgData name="Javier" userId="9563f2f3-785f-4d80-8e5d-54e262830804" providerId="ADAL" clId="{62C520A9-ABE9-47DF-A3DB-DDF5D05B0ABA}" dt="2020-12-10T09:56:13.823" v="1419" actId="1076"/>
        <pc:sldMkLst>
          <pc:docMk/>
          <pc:sldMk cId="1119360214" sldId="301"/>
        </pc:sldMkLst>
        <pc:spChg chg="mod">
          <ac:chgData name="Javier" userId="9563f2f3-785f-4d80-8e5d-54e262830804" providerId="ADAL" clId="{62C520A9-ABE9-47DF-A3DB-DDF5D05B0ABA}" dt="2020-12-10T09:14:29.828" v="947" actId="1076"/>
          <ac:spMkLst>
            <pc:docMk/>
            <pc:sldMk cId="1119360214" sldId="301"/>
            <ac:spMk id="3" creationId="{AB9BF419-DCDF-458B-BFA7-8E964A8CAF1F}"/>
          </ac:spMkLst>
        </pc:spChg>
        <pc:spChg chg="mod">
          <ac:chgData name="Javier" userId="9563f2f3-785f-4d80-8e5d-54e262830804" providerId="ADAL" clId="{62C520A9-ABE9-47DF-A3DB-DDF5D05B0ABA}" dt="2020-12-10T09:13:19.208" v="849" actId="20577"/>
          <ac:spMkLst>
            <pc:docMk/>
            <pc:sldMk cId="1119360214" sldId="301"/>
            <ac:spMk id="6" creationId="{5B6ED7F1-5D28-4C43-AF45-35613F747FFA}"/>
          </ac:spMkLst>
        </pc:spChg>
        <pc:spChg chg="del mod">
          <ac:chgData name="Javier" userId="9563f2f3-785f-4d80-8e5d-54e262830804" providerId="ADAL" clId="{62C520A9-ABE9-47DF-A3DB-DDF5D05B0ABA}" dt="2020-12-10T09:17:23.431" v="1033" actId="478"/>
          <ac:spMkLst>
            <pc:docMk/>
            <pc:sldMk cId="1119360214" sldId="301"/>
            <ac:spMk id="10" creationId="{4DDCC825-0858-4352-A45A-A0BC935E44B3}"/>
          </ac:spMkLst>
        </pc:spChg>
        <pc:spChg chg="mod">
          <ac:chgData name="Javier" userId="9563f2f3-785f-4d80-8e5d-54e262830804" providerId="ADAL" clId="{62C520A9-ABE9-47DF-A3DB-DDF5D05B0ABA}" dt="2020-12-10T09:56:13.823" v="1419" actId="1076"/>
          <ac:spMkLst>
            <pc:docMk/>
            <pc:sldMk cId="1119360214" sldId="301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56:07.511" v="1416" actId="1076"/>
          <ac:spMkLst>
            <pc:docMk/>
            <pc:sldMk cId="1119360214" sldId="301"/>
            <ac:spMk id="13" creationId="{300DCBDA-B9F3-4322-81F9-3786962C8F92}"/>
          </ac:spMkLst>
        </pc:spChg>
        <pc:spChg chg="mod">
          <ac:chgData name="Javier" userId="9563f2f3-785f-4d80-8e5d-54e262830804" providerId="ADAL" clId="{62C520A9-ABE9-47DF-A3DB-DDF5D05B0ABA}" dt="2020-12-10T09:19:47.495" v="1202" actId="20577"/>
          <ac:spMkLst>
            <pc:docMk/>
            <pc:sldMk cId="1119360214" sldId="301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02.191" v="1413" actId="478"/>
          <ac:picMkLst>
            <pc:docMk/>
            <pc:sldMk cId="1119360214" sldId="301"/>
            <ac:picMk id="4" creationId="{46B78EB7-C4FB-48FF-9CCD-BB0F637D3264}"/>
          </ac:picMkLst>
        </pc:picChg>
        <pc:picChg chg="add del mod">
          <ac:chgData name="Javier" userId="9563f2f3-785f-4d80-8e5d-54e262830804" providerId="ADAL" clId="{62C520A9-ABE9-47DF-A3DB-DDF5D05B0ABA}" dt="2020-12-10T09:17:34.564" v="1040"/>
          <ac:picMkLst>
            <pc:docMk/>
            <pc:sldMk cId="1119360214" sldId="301"/>
            <ac:picMk id="7" creationId="{6A97E753-03FB-452D-97FF-3B6445793051}"/>
          </ac:picMkLst>
        </pc:picChg>
        <pc:picChg chg="del mod">
          <ac:chgData name="Javier" userId="9563f2f3-785f-4d80-8e5d-54e262830804" providerId="ADAL" clId="{62C520A9-ABE9-47DF-A3DB-DDF5D05B0ABA}" dt="2020-12-10T09:17:20.875" v="1032" actId="478"/>
          <ac:picMkLst>
            <pc:docMk/>
            <pc:sldMk cId="1119360214" sldId="301"/>
            <ac:picMk id="9" creationId="{9B59A014-40E2-4D1C-B911-53D1A9EAD320}"/>
          </ac:picMkLst>
        </pc:picChg>
        <pc:picChg chg="add mod">
          <ac:chgData name="Javier" userId="9563f2f3-785f-4d80-8e5d-54e262830804" providerId="ADAL" clId="{62C520A9-ABE9-47DF-A3DB-DDF5D05B0ABA}" dt="2020-12-10T09:18:34.145" v="1093" actId="1076"/>
          <ac:picMkLst>
            <pc:docMk/>
            <pc:sldMk cId="1119360214" sldId="301"/>
            <ac:picMk id="12" creationId="{2822084A-1DBB-450A-B1C1-CA205ABFBDFA}"/>
          </ac:picMkLst>
        </pc:picChg>
        <pc:picChg chg="del mod">
          <ac:chgData name="Javier" userId="9563f2f3-785f-4d80-8e5d-54e262830804" providerId="ADAL" clId="{62C520A9-ABE9-47DF-A3DB-DDF5D05B0ABA}" dt="2020-12-10T09:13:22.441" v="851" actId="478"/>
          <ac:picMkLst>
            <pc:docMk/>
            <pc:sldMk cId="1119360214" sldId="301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10.097" v="1418" actId="1076"/>
          <ac:picMkLst>
            <pc:docMk/>
            <pc:sldMk cId="1119360214" sldId="301"/>
            <ac:picMk id="17" creationId="{ADA82F45-903A-4470-A788-8CDFFB415026}"/>
          </ac:picMkLst>
        </pc:picChg>
      </pc:sldChg>
      <pc:sldChg chg="addSp delSp modSp add">
        <pc:chgData name="Javier" userId="9563f2f3-785f-4d80-8e5d-54e262830804" providerId="ADAL" clId="{62C520A9-ABE9-47DF-A3DB-DDF5D05B0ABA}" dt="2020-12-11T19:35:11.987" v="3515" actId="1076"/>
        <pc:sldMkLst>
          <pc:docMk/>
          <pc:sldMk cId="2910472098" sldId="302"/>
        </pc:sldMkLst>
        <pc:spChg chg="add mod">
          <ac:chgData name="Javier" userId="9563f2f3-785f-4d80-8e5d-54e262830804" providerId="ADAL" clId="{62C520A9-ABE9-47DF-A3DB-DDF5D05B0ABA}" dt="2020-12-10T10:36:28.963" v="2220" actId="20577"/>
          <ac:spMkLst>
            <pc:docMk/>
            <pc:sldMk cId="2910472098" sldId="302"/>
            <ac:spMk id="4" creationId="{4F056688-768D-4DC5-96D7-DFA84ED9401F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7" creationId="{01863582-7657-974E-A84C-4EE95FAF43F4}"/>
          </ac:spMkLst>
        </pc:spChg>
        <pc:spChg chg="add mod">
          <ac:chgData name="Javier" userId="9563f2f3-785f-4d80-8e5d-54e262830804" providerId="ADAL" clId="{62C520A9-ABE9-47DF-A3DB-DDF5D05B0ABA}" dt="2020-12-11T19:35:11.987" v="3515" actId="1076"/>
          <ac:spMkLst>
            <pc:docMk/>
            <pc:sldMk cId="2910472098" sldId="302"/>
            <ac:spMk id="7" creationId="{CF435051-E2E7-4380-AB66-E09ED8674100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8" creationId="{11E98240-FAE8-E344-9F5D-BF5769103405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9" creationId="{AD6AA6AF-2E3E-3F4A-A8D9-F11C454A84DE}"/>
          </ac:spMkLst>
        </pc:spChg>
        <pc:spChg chg="add del mod">
          <ac:chgData name="Javier" userId="9563f2f3-785f-4d80-8e5d-54e262830804" providerId="ADAL" clId="{62C520A9-ABE9-47DF-A3DB-DDF5D05B0ABA}" dt="2020-12-10T10:04:57.217" v="1562" actId="478"/>
          <ac:spMkLst>
            <pc:docMk/>
            <pc:sldMk cId="2910472098" sldId="302"/>
            <ac:spMk id="11" creationId="{C585737D-4AE5-47AD-A97B-454508E962FC}"/>
          </ac:spMkLst>
        </pc:spChg>
        <pc:spChg chg="add mod">
          <ac:chgData name="Javier" userId="9563f2f3-785f-4d80-8e5d-54e262830804" providerId="ADAL" clId="{62C520A9-ABE9-47DF-A3DB-DDF5D05B0ABA}" dt="2020-12-11T19:33:02.381" v="3362" actId="20577"/>
          <ac:spMkLst>
            <pc:docMk/>
            <pc:sldMk cId="2910472098" sldId="302"/>
            <ac:spMk id="13" creationId="{5C1DCC26-4756-402D-8302-5F58DEDE487B}"/>
          </ac:spMkLst>
        </pc:spChg>
        <pc:spChg chg="mod">
          <ac:chgData name="Javier" userId="9563f2f3-785f-4d80-8e5d-54e262830804" providerId="ADAL" clId="{62C520A9-ABE9-47DF-A3DB-DDF5D05B0ABA}" dt="2020-12-10T09:21:11.808" v="1230" actId="1076"/>
          <ac:spMkLst>
            <pc:docMk/>
            <pc:sldMk cId="2910472098" sldId="302"/>
            <ac:spMk id="276" creationId="{00000000-0000-0000-0000-000000000000}"/>
          </ac:spMkLst>
        </pc:spChg>
        <pc:picChg chg="add del mod">
          <ac:chgData name="Javier" userId="9563f2f3-785f-4d80-8e5d-54e262830804" providerId="ADAL" clId="{62C520A9-ABE9-47DF-A3DB-DDF5D05B0ABA}" dt="2020-12-10T10:35:36.159" v="2157" actId="478"/>
          <ac:picMkLst>
            <pc:docMk/>
            <pc:sldMk cId="2910472098" sldId="302"/>
            <ac:picMk id="3" creationId="{6C5D4081-3810-4B3E-A6AF-967DF613CB9D}"/>
          </ac:picMkLst>
        </pc:picChg>
        <pc:picChg chg="add mod modCrop">
          <ac:chgData name="Javier" userId="9563f2f3-785f-4d80-8e5d-54e262830804" providerId="ADAL" clId="{62C520A9-ABE9-47DF-A3DB-DDF5D05B0ABA}" dt="2020-12-11T19:34:21.092" v="3399" actId="1076"/>
          <ac:picMkLst>
            <pc:docMk/>
            <pc:sldMk cId="2910472098" sldId="302"/>
            <ac:picMk id="3" creationId="{6E0D7B5A-A454-41EA-AC56-A0B321CF16F9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5" creationId="{25B3A960-2821-5240-B56A-896DF09D6E79}"/>
          </ac:picMkLst>
        </pc:picChg>
        <pc:picChg chg="add mod modCrop">
          <ac:chgData name="Javier" userId="9563f2f3-785f-4d80-8e5d-54e262830804" providerId="ADAL" clId="{62C520A9-ABE9-47DF-A3DB-DDF5D05B0ABA}" dt="2020-12-11T19:34:19.553" v="3398" actId="1076"/>
          <ac:picMkLst>
            <pc:docMk/>
            <pc:sldMk cId="2910472098" sldId="302"/>
            <ac:picMk id="6" creationId="{16A480CD-DCBF-4A34-9F6C-D507104BFBB1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6" creationId="{6D40A6D2-68F5-C348-99D7-C4A38F005F41}"/>
          </ac:picMkLst>
        </pc:picChg>
        <pc:picChg chg="del">
          <ac:chgData name="Javier" userId="9563f2f3-785f-4d80-8e5d-54e262830804" providerId="ADAL" clId="{62C520A9-ABE9-47DF-A3DB-DDF5D05B0ABA}" dt="2020-12-10T09:20:40.019" v="1222" actId="478"/>
          <ac:picMkLst>
            <pc:docMk/>
            <pc:sldMk cId="2910472098" sldId="302"/>
            <ac:picMk id="10" creationId="{60962562-900C-F843-8269-C6E0525115A0}"/>
          </ac:picMkLst>
        </pc:picChg>
        <pc:picChg chg="add mod">
          <ac:chgData name="Javier" userId="9563f2f3-785f-4d80-8e5d-54e262830804" providerId="ADAL" clId="{62C520A9-ABE9-47DF-A3DB-DDF5D05B0ABA}" dt="2020-12-10T10:35:41.700" v="2164" actId="1076"/>
          <ac:picMkLst>
            <pc:docMk/>
            <pc:sldMk cId="2910472098" sldId="302"/>
            <ac:picMk id="14" creationId="{87B21745-3363-418F-AFA5-CEE59F33023F}"/>
          </ac:picMkLst>
        </pc:picChg>
      </pc:sldChg>
      <pc:sldChg chg="delSp add del">
        <pc:chgData name="Javier" userId="9563f2f3-785f-4d80-8e5d-54e262830804" providerId="ADAL" clId="{62C520A9-ABE9-47DF-A3DB-DDF5D05B0ABA}" dt="2020-12-10T10:04:21.778" v="1503" actId="2696"/>
        <pc:sldMkLst>
          <pc:docMk/>
          <pc:sldMk cId="1526616259" sldId="303"/>
        </pc:sldMkLst>
        <pc:spChg chg="del">
          <ac:chgData name="Javier" userId="9563f2f3-785f-4d80-8e5d-54e262830804" providerId="ADAL" clId="{62C520A9-ABE9-47DF-A3DB-DDF5D05B0ABA}" dt="2020-12-10T10:04:18.377" v="1501" actId="478"/>
          <ac:spMkLst>
            <pc:docMk/>
            <pc:sldMk cId="1526616259" sldId="303"/>
            <ac:spMk id="2" creationId="{6FAAA80B-9727-47A9-ACAC-6C99613C773B}"/>
          </ac:spMkLst>
        </pc:spChg>
        <pc:spChg chg="del">
          <ac:chgData name="Javier" userId="9563f2f3-785f-4d80-8e5d-54e262830804" providerId="ADAL" clId="{62C520A9-ABE9-47DF-A3DB-DDF5D05B0ABA}" dt="2020-12-10T10:04:20.111" v="1502" actId="478"/>
          <ac:spMkLst>
            <pc:docMk/>
            <pc:sldMk cId="1526616259" sldId="303"/>
            <ac:spMk id="3" creationId="{962450E6-FF4D-4397-9E60-5FA79635F3AB}"/>
          </ac:spMkLst>
        </pc:spChg>
      </pc:sldChg>
      <pc:sldChg chg="modSp add ord">
        <pc:chgData name="Javier" userId="9563f2f3-785f-4d80-8e5d-54e262830804" providerId="ADAL" clId="{62C520A9-ABE9-47DF-A3DB-DDF5D05B0ABA}" dt="2020-12-10T15:39:08.852" v="3353" actId="1076"/>
        <pc:sldMkLst>
          <pc:docMk/>
          <pc:sldMk cId="4195651605" sldId="303"/>
        </pc:sldMkLst>
        <pc:spChg chg="mod">
          <ac:chgData name="Javier" userId="9563f2f3-785f-4d80-8e5d-54e262830804" providerId="ADAL" clId="{62C520A9-ABE9-47DF-A3DB-DDF5D05B0ABA}" dt="2020-12-10T15:39:08.852" v="3353" actId="1076"/>
          <ac:spMkLst>
            <pc:docMk/>
            <pc:sldMk cId="4195651605" sldId="303"/>
            <ac:spMk id="4" creationId="{4F056688-768D-4DC5-96D7-DFA84ED9401F}"/>
          </ac:spMkLst>
        </pc:spChg>
        <pc:spChg chg="mod">
          <ac:chgData name="Javier" userId="9563f2f3-785f-4d80-8e5d-54e262830804" providerId="ADAL" clId="{62C520A9-ABE9-47DF-A3DB-DDF5D05B0ABA}" dt="2020-12-10T10:04:50.563" v="1561" actId="14100"/>
          <ac:spMkLst>
            <pc:docMk/>
            <pc:sldMk cId="4195651605" sldId="303"/>
            <ac:spMk id="11" creationId="{C585737D-4AE5-47AD-A97B-454508E962FC}"/>
          </ac:spMkLst>
        </pc:spChg>
        <pc:spChg chg="mod">
          <ac:chgData name="Javier" userId="9563f2f3-785f-4d80-8e5d-54e262830804" providerId="ADAL" clId="{62C520A9-ABE9-47DF-A3DB-DDF5D05B0ABA}" dt="2020-12-10T10:04:39.742" v="1525" actId="6549"/>
          <ac:spMkLst>
            <pc:docMk/>
            <pc:sldMk cId="4195651605" sldId="303"/>
            <ac:spMk id="276" creationId="{00000000-0000-0000-0000-000000000000}"/>
          </ac:spMkLst>
        </pc:spChg>
        <pc:picChg chg="mod">
          <ac:chgData name="Javier" userId="9563f2f3-785f-4d80-8e5d-54e262830804" providerId="ADAL" clId="{62C520A9-ABE9-47DF-A3DB-DDF5D05B0ABA}" dt="2020-12-10T15:39:07.027" v="3352" actId="1076"/>
          <ac:picMkLst>
            <pc:docMk/>
            <pc:sldMk cId="4195651605" sldId="303"/>
            <ac:picMk id="3" creationId="{6C5D4081-3810-4B3E-A6AF-967DF613CB9D}"/>
          </ac:picMkLst>
        </pc:picChg>
      </pc:sldChg>
      <pc:sldChg chg="addSp delSp modSp add">
        <pc:chgData name="Javier" userId="9563f2f3-785f-4d80-8e5d-54e262830804" providerId="ADAL" clId="{62C520A9-ABE9-47DF-A3DB-DDF5D05B0ABA}" dt="2020-12-10T10:21:22.505" v="1845" actId="14100"/>
        <pc:sldMkLst>
          <pc:docMk/>
          <pc:sldMk cId="580859862" sldId="304"/>
        </pc:sldMkLst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2" creationId="{DBAFC4D8-C2AA-47E0-AF05-9AE6C855A266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3" creationId="{01FCE17C-CCFA-4C4C-B8F6-69FCF44ECE47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4" creationId="{6C5AC21B-1C5F-472E-A599-AB7107272D05}"/>
          </ac:spMkLst>
        </pc:spChg>
        <pc:spChg chg="add del mod">
          <ac:chgData name="Javier" userId="9563f2f3-785f-4d80-8e5d-54e262830804" providerId="ADAL" clId="{62C520A9-ABE9-47DF-A3DB-DDF5D05B0ABA}" dt="2020-12-10T10:06:20.795" v="1566" actId="478"/>
          <ac:spMkLst>
            <pc:docMk/>
            <pc:sldMk cId="580859862" sldId="304"/>
            <ac:spMk id="5" creationId="{970329F2-BD86-4156-B2D0-781A86A67E9A}"/>
          </ac:spMkLst>
        </pc:spChg>
        <pc:spChg chg="add del mod">
          <ac:chgData name="Javier" userId="9563f2f3-785f-4d80-8e5d-54e262830804" providerId="ADAL" clId="{62C520A9-ABE9-47DF-A3DB-DDF5D05B0ABA}" dt="2020-12-10T10:06:26.767" v="1570" actId="478"/>
          <ac:spMkLst>
            <pc:docMk/>
            <pc:sldMk cId="580859862" sldId="304"/>
            <ac:spMk id="6" creationId="{C85F39F0-0D4F-4DE4-AF5C-99F0D31A1691}"/>
          </ac:spMkLst>
        </pc:spChg>
        <pc:spChg chg="add mod">
          <ac:chgData name="Javier" userId="9563f2f3-785f-4d80-8e5d-54e262830804" providerId="ADAL" clId="{62C520A9-ABE9-47DF-A3DB-DDF5D05B0ABA}" dt="2020-12-10T10:18:47.797" v="1800" actId="1076"/>
          <ac:spMkLst>
            <pc:docMk/>
            <pc:sldMk cId="580859862" sldId="304"/>
            <ac:spMk id="7" creationId="{2D3DA71D-1159-47C5-91C0-864C5751EF9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8" creationId="{BBA1BD20-62E5-4C90-8F12-E6CD0A314BC7}"/>
          </ac:spMkLst>
        </pc:spChg>
        <pc:spChg chg="add del">
          <ac:chgData name="Javier" userId="9563f2f3-785f-4d80-8e5d-54e262830804" providerId="ADAL" clId="{62C520A9-ABE9-47DF-A3DB-DDF5D05B0ABA}" dt="2020-12-10T10:08:31.779" v="1590"/>
          <ac:spMkLst>
            <pc:docMk/>
            <pc:sldMk cId="580859862" sldId="304"/>
            <ac:spMk id="9" creationId="{D9C4BFF7-7BBB-4174-A106-14E6FE15E6FD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0" creationId="{753C99C1-0B64-43AB-8C5C-11F49B67D2F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1" creationId="{1F97DF77-8178-4FA6-926D-1EFF0CAB6925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9" creationId="{40FD816D-F355-4930-8F8F-76EDCC89EAF9}"/>
          </ac:spMkLst>
        </pc:sp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3" creationId="{8AD93327-A190-487F-A74D-2D94A0216F33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4" creationId="{79E9807E-AB38-47DE-AB35-705A58F3003F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6" creationId="{73292EE5-B0BF-462B-AC04-4EFB43CAEC8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55:15.632" v="3356" actId="108"/>
        <pc:sldMkLst>
          <pc:docMk/>
          <pc:sldMk cId="3754024266" sldId="305"/>
        </pc:sldMkLst>
        <pc:spChg chg="del">
          <ac:chgData name="Javier" userId="9563f2f3-785f-4d80-8e5d-54e262830804" providerId="ADAL" clId="{62C520A9-ABE9-47DF-A3DB-DDF5D05B0ABA}" dt="2020-12-10T10:13:19.488" v="1782"/>
          <ac:spMkLst>
            <pc:docMk/>
            <pc:sldMk cId="3754024266" sldId="305"/>
            <ac:spMk id="2" creationId="{AE79170F-B5D6-4F73-A96A-ABCDE0253962}"/>
          </ac:spMkLst>
        </pc:spChg>
        <pc:spChg chg="del">
          <ac:chgData name="Javier" userId="9563f2f3-785f-4d80-8e5d-54e262830804" providerId="ADAL" clId="{62C520A9-ABE9-47DF-A3DB-DDF5D05B0ABA}" dt="2020-12-10T10:13:13.555" v="1781" actId="478"/>
          <ac:spMkLst>
            <pc:docMk/>
            <pc:sldMk cId="3754024266" sldId="305"/>
            <ac:spMk id="3" creationId="{DAE87A92-2E8D-4ECC-B6E6-B6D8869D8E16}"/>
          </ac:spMkLst>
        </pc:spChg>
        <pc:spChg chg="add mod">
          <ac:chgData name="Javier" userId="9563f2f3-785f-4d80-8e5d-54e262830804" providerId="ADAL" clId="{62C520A9-ABE9-47DF-A3DB-DDF5D05B0ABA}" dt="2020-12-10T10:16:13.583" v="1792" actId="1076"/>
          <ac:spMkLst>
            <pc:docMk/>
            <pc:sldMk cId="3754024266" sldId="305"/>
            <ac:spMk id="4" creationId="{E0E923EC-81F2-4CEC-8F08-EEC61419BE08}"/>
          </ac:spMkLst>
        </pc:spChg>
        <pc:spChg chg="add del">
          <ac:chgData name="Javier" userId="9563f2f3-785f-4d80-8e5d-54e262830804" providerId="ADAL" clId="{62C520A9-ABE9-47DF-A3DB-DDF5D05B0ABA}" dt="2020-12-10T10:15:49.759" v="1787"/>
          <ac:spMkLst>
            <pc:docMk/>
            <pc:sldMk cId="3754024266" sldId="305"/>
            <ac:spMk id="5" creationId="{164E26E0-77DD-4494-AC70-D6554D2C8627}"/>
          </ac:spMkLst>
        </pc:spChg>
        <pc:spChg chg="add mod">
          <ac:chgData name="Javier" userId="9563f2f3-785f-4d80-8e5d-54e262830804" providerId="ADAL" clId="{62C520A9-ABE9-47DF-A3DB-DDF5D05B0ABA}" dt="2020-12-10T10:18:35.919" v="1796" actId="1076"/>
          <ac:spMkLst>
            <pc:docMk/>
            <pc:sldMk cId="3754024266" sldId="305"/>
            <ac:spMk id="6" creationId="{C8BBE720-616D-4283-BBC4-DF8EF0148CDA}"/>
          </ac:spMkLst>
        </pc:spChg>
        <pc:spChg chg="add mod">
          <ac:chgData name="Javier" userId="9563f2f3-785f-4d80-8e5d-54e262830804" providerId="ADAL" clId="{62C520A9-ABE9-47DF-A3DB-DDF5D05B0ABA}" dt="2020-12-10T10:37:13.049" v="2221" actId="208"/>
          <ac:spMkLst>
            <pc:docMk/>
            <pc:sldMk cId="3754024266" sldId="305"/>
            <ac:spMk id="7" creationId="{22DE5ADA-EA47-40D5-BB7A-FD39EB9EEF87}"/>
          </ac:spMkLst>
        </pc:spChg>
        <pc:spChg chg="add mod">
          <ac:chgData name="Javier" userId="9563f2f3-785f-4d80-8e5d-54e262830804" providerId="ADAL" clId="{62C520A9-ABE9-47DF-A3DB-DDF5D05B0ABA}" dt="2020-12-10T10:18:37.944" v="1797" actId="1076"/>
          <ac:spMkLst>
            <pc:docMk/>
            <pc:sldMk cId="3754024266" sldId="305"/>
            <ac:spMk id="8" creationId="{D56BEE6D-F56E-4CB4-AF83-C0491157CCD9}"/>
          </ac:spMkLst>
        </pc:spChg>
        <pc:spChg chg="add del mod">
          <ac:chgData name="Javier" userId="9563f2f3-785f-4d80-8e5d-54e262830804" providerId="ADAL" clId="{62C520A9-ABE9-47DF-A3DB-DDF5D05B0ABA}" dt="2020-12-10T10:18:41.271" v="1799" actId="478"/>
          <ac:spMkLst>
            <pc:docMk/>
            <pc:sldMk cId="3754024266" sldId="305"/>
            <ac:spMk id="12" creationId="{2930E5E5-FF98-4F41-9F5E-B4605D937A84}"/>
          </ac:spMkLst>
        </pc:spChg>
        <pc:spChg chg="add mod">
          <ac:chgData name="Javier" userId="9563f2f3-785f-4d80-8e5d-54e262830804" providerId="ADAL" clId="{62C520A9-ABE9-47DF-A3DB-DDF5D05B0ABA}" dt="2020-12-10T10:43:17.788" v="2513" actId="20577"/>
          <ac:spMkLst>
            <pc:docMk/>
            <pc:sldMk cId="3754024266" sldId="305"/>
            <ac:spMk id="13" creationId="{E58C8740-7692-4444-A8CD-25343241AF54}"/>
          </ac:spMkLst>
        </pc:spChg>
        <pc:spChg chg="add del mod">
          <ac:chgData name="Javier" userId="9563f2f3-785f-4d80-8e5d-54e262830804" providerId="ADAL" clId="{62C520A9-ABE9-47DF-A3DB-DDF5D05B0ABA}" dt="2020-12-10T10:52:59.882" v="2758" actId="478"/>
          <ac:spMkLst>
            <pc:docMk/>
            <pc:sldMk cId="3754024266" sldId="305"/>
            <ac:spMk id="14" creationId="{BF9620C9-0FB5-4A88-93C4-215AD24E94F8}"/>
          </ac:spMkLst>
        </pc:spChg>
        <pc:spChg chg="add mod">
          <ac:chgData name="Javier" userId="9563f2f3-785f-4d80-8e5d-54e262830804" providerId="ADAL" clId="{62C520A9-ABE9-47DF-A3DB-DDF5D05B0ABA}" dt="2020-12-10T10:56:38.037" v="3192" actId="20577"/>
          <ac:spMkLst>
            <pc:docMk/>
            <pc:sldMk cId="3754024266" sldId="305"/>
            <ac:spMk id="15" creationId="{AA46CB29-AF59-440F-BB47-7221EA1F48AA}"/>
          </ac:spMkLst>
        </pc:spChg>
        <pc:spChg chg="add del mod">
          <ac:chgData name="Javier" userId="9563f2f3-785f-4d80-8e5d-54e262830804" providerId="ADAL" clId="{62C520A9-ABE9-47DF-A3DB-DDF5D05B0ABA}" dt="2020-12-10T10:45:51.492" v="2636" actId="478"/>
          <ac:spMkLst>
            <pc:docMk/>
            <pc:sldMk cId="3754024266" sldId="305"/>
            <ac:spMk id="16" creationId="{6F37B666-6AED-4713-9CDD-A67AAF0D8757}"/>
          </ac:spMkLst>
        </pc:spChg>
        <pc:graphicFrameChg chg="add mod modGraphic">
          <ac:chgData name="Javier" userId="9563f2f3-785f-4d80-8e5d-54e262830804" providerId="ADAL" clId="{62C520A9-ABE9-47DF-A3DB-DDF5D05B0ABA}" dt="2020-12-10T15:55:15.632" v="3356" actId="108"/>
          <ac:graphicFrameMkLst>
            <pc:docMk/>
            <pc:sldMk cId="3754024266" sldId="305"/>
            <ac:graphicFrameMk id="17" creationId="{1D2746E4-1F6B-44D4-AC05-04EC86390859}"/>
          </ac:graphicFrameMkLst>
        </pc:graphicFrameChg>
        <pc:picChg chg="add del mod">
          <ac:chgData name="Javier" userId="9563f2f3-785f-4d80-8e5d-54e262830804" providerId="ADAL" clId="{62C520A9-ABE9-47DF-A3DB-DDF5D05B0ABA}" dt="2020-12-10T10:48:29.618" v="2689" actId="478"/>
          <ac:picMkLst>
            <pc:docMk/>
            <pc:sldMk cId="3754024266" sldId="305"/>
            <ac:picMk id="20" creationId="{0FC78D27-94DB-4AD6-BC6E-B24A619DB9FC}"/>
          </ac:picMkLst>
        </pc:picChg>
        <pc:cxnChg chg="add del mod">
          <ac:chgData name="Javier" userId="9563f2f3-785f-4d80-8e5d-54e262830804" providerId="ADAL" clId="{62C520A9-ABE9-47DF-A3DB-DDF5D05B0ABA}" dt="2020-12-10T10:18:39.453" v="1798" actId="478"/>
          <ac:cxnSpMkLst>
            <pc:docMk/>
            <pc:sldMk cId="3754024266" sldId="305"/>
            <ac:cxnSpMk id="9" creationId="{87DC26B8-5DE2-4868-98A8-A6E7EEC1E6A8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0" creationId="{FA2B9641-BD0B-467A-BA6A-1103588D4892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1" creationId="{BB2814C8-AAB0-4B4E-9655-F63B81DE946F}"/>
          </ac:cxnSpMkLst>
        </pc:cxnChg>
      </pc:sldChg>
      <pc:sldChg chg="addSp delSp modSp add">
        <pc:chgData name="Javier" userId="9563f2f3-785f-4d80-8e5d-54e262830804" providerId="ADAL" clId="{62C520A9-ABE9-47DF-A3DB-DDF5D05B0ABA}" dt="2020-12-10T10:29:02.346" v="2156" actId="1076"/>
        <pc:sldMkLst>
          <pc:docMk/>
          <pc:sldMk cId="4018296033" sldId="306"/>
        </pc:sldMkLst>
        <pc:spChg chg="del">
          <ac:chgData name="Javier" userId="9563f2f3-785f-4d80-8e5d-54e262830804" providerId="ADAL" clId="{62C520A9-ABE9-47DF-A3DB-DDF5D05B0ABA}" dt="2020-12-10T10:19:43.785" v="1804" actId="478"/>
          <ac:spMkLst>
            <pc:docMk/>
            <pc:sldMk cId="4018296033" sldId="306"/>
            <ac:spMk id="2" creationId="{19632745-EEE2-4382-B41F-99789E0C1582}"/>
          </ac:spMkLst>
        </pc:spChg>
        <pc:spChg chg="del">
          <ac:chgData name="Javier" userId="9563f2f3-785f-4d80-8e5d-54e262830804" providerId="ADAL" clId="{62C520A9-ABE9-47DF-A3DB-DDF5D05B0ABA}" dt="2020-12-10T10:19:42.058" v="1803" actId="478"/>
          <ac:spMkLst>
            <pc:docMk/>
            <pc:sldMk cId="4018296033" sldId="306"/>
            <ac:spMk id="3" creationId="{37AF0438-107E-442D-A668-2E9BC13751F2}"/>
          </ac:spMkLst>
        </pc:spChg>
        <pc:spChg chg="add mod">
          <ac:chgData name="Javier" userId="9563f2f3-785f-4d80-8e5d-54e262830804" providerId="ADAL" clId="{62C520A9-ABE9-47DF-A3DB-DDF5D05B0ABA}" dt="2020-12-10T10:26:39.698" v="2003" actId="1076"/>
          <ac:spMkLst>
            <pc:docMk/>
            <pc:sldMk cId="4018296033" sldId="306"/>
            <ac:spMk id="5" creationId="{093F5068-A01F-4316-9743-81EBE3F5DBB0}"/>
          </ac:spMkLst>
        </pc:spChg>
        <pc:spChg chg="add">
          <ac:chgData name="Javier" userId="9563f2f3-785f-4d80-8e5d-54e262830804" providerId="ADAL" clId="{62C520A9-ABE9-47DF-A3DB-DDF5D05B0ABA}" dt="2020-12-10T10:21:37.453" v="1846"/>
          <ac:spMkLst>
            <pc:docMk/>
            <pc:sldMk cId="4018296033" sldId="306"/>
            <ac:spMk id="6" creationId="{D7786721-01DA-47F2-85B4-76C792A9F6DB}"/>
          </ac:spMkLst>
        </pc:spChg>
        <pc:spChg chg="add del mod">
          <ac:chgData name="Javier" userId="9563f2f3-785f-4d80-8e5d-54e262830804" providerId="ADAL" clId="{62C520A9-ABE9-47DF-A3DB-DDF5D05B0ABA}" dt="2020-12-10T10:24:08.586" v="1891" actId="478"/>
          <ac:spMkLst>
            <pc:docMk/>
            <pc:sldMk cId="4018296033" sldId="306"/>
            <ac:spMk id="7" creationId="{43E68A37-B7E9-41A0-893F-76BA38097357}"/>
          </ac:spMkLst>
        </pc:spChg>
        <pc:spChg chg="add mod">
          <ac:chgData name="Javier" userId="9563f2f3-785f-4d80-8e5d-54e262830804" providerId="ADAL" clId="{62C520A9-ABE9-47DF-A3DB-DDF5D05B0ABA}" dt="2020-12-10T10:26:00.766" v="1995" actId="1076"/>
          <ac:spMkLst>
            <pc:docMk/>
            <pc:sldMk cId="4018296033" sldId="306"/>
            <ac:spMk id="11" creationId="{8ABDF19F-1E0D-4EE4-A18D-9165BE7E1A56}"/>
          </ac:spMkLst>
        </pc:spChg>
        <pc:spChg chg="add mod">
          <ac:chgData name="Javier" userId="9563f2f3-785f-4d80-8e5d-54e262830804" providerId="ADAL" clId="{62C520A9-ABE9-47DF-A3DB-DDF5D05B0ABA}" dt="2020-12-10T10:27:19.695" v="2018" actId="1076"/>
          <ac:spMkLst>
            <pc:docMk/>
            <pc:sldMk cId="4018296033" sldId="306"/>
            <ac:spMk id="14" creationId="{75724078-8F00-43F8-8FD1-FC8C283158C3}"/>
          </ac:spMkLst>
        </pc:spChg>
        <pc:spChg chg="add mod">
          <ac:chgData name="Javier" userId="9563f2f3-785f-4d80-8e5d-54e262830804" providerId="ADAL" clId="{62C520A9-ABE9-47DF-A3DB-DDF5D05B0ABA}" dt="2020-12-10T10:27:28.508" v="2023" actId="1076"/>
          <ac:spMkLst>
            <pc:docMk/>
            <pc:sldMk cId="4018296033" sldId="306"/>
            <ac:spMk id="15" creationId="{F14A3C35-913D-4473-8D82-9704AC912168}"/>
          </ac:spMkLst>
        </pc:spChg>
        <pc:spChg chg="add mod">
          <ac:chgData name="Javier" userId="9563f2f3-785f-4d80-8e5d-54e262830804" providerId="ADAL" clId="{62C520A9-ABE9-47DF-A3DB-DDF5D05B0ABA}" dt="2020-12-10T10:28:14.915" v="2068" actId="1076"/>
          <ac:spMkLst>
            <pc:docMk/>
            <pc:sldMk cId="4018296033" sldId="306"/>
            <ac:spMk id="25" creationId="{2A56AB95-E49F-4714-BB75-84EB31DE2F0A}"/>
          </ac:spMkLst>
        </pc:spChg>
        <pc:spChg chg="add mod">
          <ac:chgData name="Javier" userId="9563f2f3-785f-4d80-8e5d-54e262830804" providerId="ADAL" clId="{62C520A9-ABE9-47DF-A3DB-DDF5D05B0ABA}" dt="2020-12-10T10:28:31.432" v="2074" actId="1076"/>
          <ac:spMkLst>
            <pc:docMk/>
            <pc:sldMk cId="4018296033" sldId="306"/>
            <ac:spMk id="26" creationId="{95390A24-CB5C-4353-B98F-9DC5DC14B25D}"/>
          </ac:spMkLst>
        </pc:spChg>
        <pc:spChg chg="add mod">
          <ac:chgData name="Javier" userId="9563f2f3-785f-4d80-8e5d-54e262830804" providerId="ADAL" clId="{62C520A9-ABE9-47DF-A3DB-DDF5D05B0ABA}" dt="2020-12-10T10:29:02.346" v="2156" actId="1076"/>
          <ac:spMkLst>
            <pc:docMk/>
            <pc:sldMk cId="4018296033" sldId="306"/>
            <ac:spMk id="27" creationId="{6C12C2F9-73FC-4756-BA60-5F396DF680BC}"/>
          </ac:spMkLst>
        </pc:spChg>
        <pc:picChg chg="add mod">
          <ac:chgData name="Javier" userId="9563f2f3-785f-4d80-8e5d-54e262830804" providerId="ADAL" clId="{62C520A9-ABE9-47DF-A3DB-DDF5D05B0ABA}" dt="2020-12-10T10:28:27.552" v="2073" actId="1076"/>
          <ac:picMkLst>
            <pc:docMk/>
            <pc:sldMk cId="4018296033" sldId="306"/>
            <ac:picMk id="4" creationId="{D0FFBCD9-B7CE-4A6C-A286-2530148CA43D}"/>
          </ac:picMkLst>
        </pc:picChg>
        <pc:picChg chg="add mod">
          <ac:chgData name="Javier" userId="9563f2f3-785f-4d80-8e5d-54e262830804" providerId="ADAL" clId="{62C520A9-ABE9-47DF-A3DB-DDF5D05B0ABA}" dt="2020-12-10T10:26:06.092" v="1997" actId="14100"/>
          <ac:picMkLst>
            <pc:docMk/>
            <pc:sldMk cId="4018296033" sldId="306"/>
            <ac:picMk id="8" creationId="{DA14743D-4D1A-4DA3-B332-1E56710BD0BF}"/>
          </ac:picMkLst>
        </pc:picChg>
        <pc:cxnChg chg="add del mod">
          <ac:chgData name="Javier" userId="9563f2f3-785f-4d80-8e5d-54e262830804" providerId="ADAL" clId="{62C520A9-ABE9-47DF-A3DB-DDF5D05B0ABA}" dt="2020-12-10T10:24:15.690" v="1895" actId="478"/>
          <ac:cxnSpMkLst>
            <pc:docMk/>
            <pc:sldMk cId="4018296033" sldId="306"/>
            <ac:cxnSpMk id="10" creationId="{B17B5B6B-7B8D-4B54-B49F-4EF279154414}"/>
          </ac:cxnSpMkLst>
        </pc:cxnChg>
        <pc:cxnChg chg="add del mod">
          <ac:chgData name="Javier" userId="9563f2f3-785f-4d80-8e5d-54e262830804" providerId="ADAL" clId="{62C520A9-ABE9-47DF-A3DB-DDF5D05B0ABA}" dt="2020-12-10T10:27:15.979" v="2016" actId="478"/>
          <ac:cxnSpMkLst>
            <pc:docMk/>
            <pc:sldMk cId="4018296033" sldId="306"/>
            <ac:cxnSpMk id="13" creationId="{CB4ED276-7C7E-4D81-BD63-A739F3BC9139}"/>
          </ac:cxnSpMkLst>
        </pc:cxnChg>
        <pc:cxnChg chg="add del mod">
          <ac:chgData name="Javier" userId="9563f2f3-785f-4d80-8e5d-54e262830804" providerId="ADAL" clId="{62C520A9-ABE9-47DF-A3DB-DDF5D05B0ABA}" dt="2020-12-10T10:27:25.310" v="2021" actId="478"/>
          <ac:cxnSpMkLst>
            <pc:docMk/>
            <pc:sldMk cId="4018296033" sldId="306"/>
            <ac:cxnSpMk id="16" creationId="{E490F91C-C527-4893-A883-4FB2B015EC75}"/>
          </ac:cxnSpMkLst>
        </pc:cxnChg>
        <pc:cxnChg chg="add del mod">
          <ac:chgData name="Javier" userId="9563f2f3-785f-4d80-8e5d-54e262830804" providerId="ADAL" clId="{62C520A9-ABE9-47DF-A3DB-DDF5D05B0ABA}" dt="2020-12-10T10:26:42.234" v="2005" actId="478"/>
          <ac:cxnSpMkLst>
            <pc:docMk/>
            <pc:sldMk cId="4018296033" sldId="306"/>
            <ac:cxnSpMk id="17" creationId="{5F729BF9-3DE3-4FF1-A0EF-5546844F9DB7}"/>
          </ac:cxnSpMkLst>
        </pc:cxnChg>
        <pc:cxnChg chg="add mod">
          <ac:chgData name="Javier" userId="9563f2f3-785f-4d80-8e5d-54e262830804" providerId="ADAL" clId="{62C520A9-ABE9-47DF-A3DB-DDF5D05B0ABA}" dt="2020-12-10T10:27:17.386" v="2017" actId="1076"/>
          <ac:cxnSpMkLst>
            <pc:docMk/>
            <pc:sldMk cId="4018296033" sldId="306"/>
            <ac:cxnSpMk id="19" creationId="{4150098C-9BEA-4CD6-B721-7F5FF32BE24A}"/>
          </ac:cxnSpMkLst>
        </pc:cxnChg>
        <pc:cxnChg chg="add del mod">
          <ac:chgData name="Javier" userId="9563f2f3-785f-4d80-8e5d-54e262830804" providerId="ADAL" clId="{62C520A9-ABE9-47DF-A3DB-DDF5D05B0ABA}" dt="2020-12-10T10:28:07.576" v="2066" actId="478"/>
          <ac:cxnSpMkLst>
            <pc:docMk/>
            <pc:sldMk cId="4018296033" sldId="306"/>
            <ac:cxnSpMk id="20" creationId="{8D5B1F8F-1A8D-4F63-9BD6-5170C99FB246}"/>
          </ac:cxnSpMkLst>
        </pc:cxnChg>
        <pc:cxnChg chg="add mod">
          <ac:chgData name="Javier" userId="9563f2f3-785f-4d80-8e5d-54e262830804" providerId="ADAL" clId="{62C520A9-ABE9-47DF-A3DB-DDF5D05B0ABA}" dt="2020-12-10T10:28:33.214" v="2075" actId="1076"/>
          <ac:cxnSpMkLst>
            <pc:docMk/>
            <pc:sldMk cId="4018296033" sldId="306"/>
            <ac:cxnSpMk id="21" creationId="{6520B24F-9D01-442A-9888-05DBA6A6121D}"/>
          </ac:cxnSpMkLst>
        </pc:cxnChg>
        <pc:cxnChg chg="add del">
          <ac:chgData name="Javier" userId="9563f2f3-785f-4d80-8e5d-54e262830804" providerId="ADAL" clId="{62C520A9-ABE9-47DF-A3DB-DDF5D05B0ABA}" dt="2020-12-10T10:28:19.288" v="2070" actId="478"/>
          <ac:cxnSpMkLst>
            <pc:docMk/>
            <pc:sldMk cId="4018296033" sldId="306"/>
            <ac:cxnSpMk id="22" creationId="{72B243CD-DD5A-4B61-9B6E-364412194955}"/>
          </ac:cxnSpMkLst>
        </pc:cxnChg>
        <pc:cxnChg chg="add mod">
          <ac:chgData name="Javier" userId="9563f2f3-785f-4d80-8e5d-54e262830804" providerId="ADAL" clId="{62C520A9-ABE9-47DF-A3DB-DDF5D05B0ABA}" dt="2020-12-10T10:28:17.632" v="2069" actId="1076"/>
          <ac:cxnSpMkLst>
            <pc:docMk/>
            <pc:sldMk cId="4018296033" sldId="306"/>
            <ac:cxnSpMk id="23" creationId="{70A8983C-FD12-49CB-BE44-850F17CD00FC}"/>
          </ac:cxnSpMkLst>
        </pc:cxnChg>
        <pc:cxnChg chg="add mod">
          <ac:chgData name="Javier" userId="9563f2f3-785f-4d80-8e5d-54e262830804" providerId="ADAL" clId="{62C520A9-ABE9-47DF-A3DB-DDF5D05B0ABA}" dt="2020-12-10T10:27:29.960" v="2024" actId="1076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24:16.784" v="3349" actId="20577"/>
        <pc:sldMkLst>
          <pc:docMk/>
          <pc:sldMk cId="3295972161" sldId="307"/>
        </pc:sldMkLst>
        <pc:spChg chg="add del mod">
          <ac:chgData name="Javier" userId="9563f2f3-785f-4d80-8e5d-54e262830804" providerId="ADAL" clId="{62C520A9-ABE9-47DF-A3DB-DDF5D05B0ABA}" dt="2020-12-10T10:52:38.164" v="2751" actId="1076"/>
          <ac:spMkLst>
            <pc:docMk/>
            <pc:sldMk cId="3295972161" sldId="307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0:50:36.791" v="2704" actId="208"/>
          <ac:spMkLst>
            <pc:docMk/>
            <pc:sldMk cId="3295972161" sldId="307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0:50:32.829" v="2703" actId="208"/>
          <ac:spMkLst>
            <pc:docMk/>
            <pc:sldMk cId="3295972161" sldId="307"/>
            <ac:spMk id="7" creationId="{22DE5ADA-EA47-40D5-BB7A-FD39EB9EEF87}"/>
          </ac:spMkLst>
        </pc:spChg>
        <pc:spChg chg="mod">
          <ac:chgData name="Javier" userId="9563f2f3-785f-4d80-8e5d-54e262830804" providerId="ADAL" clId="{62C520A9-ABE9-47DF-A3DB-DDF5D05B0ABA}" dt="2020-12-10T15:24:16.784" v="3349" actId="20577"/>
          <ac:spMkLst>
            <pc:docMk/>
            <pc:sldMk cId="3295972161" sldId="307"/>
            <ac:spMk id="13" creationId="{E58C8740-7692-4444-A8CD-25343241AF54}"/>
          </ac:spMkLst>
        </pc:spChg>
        <pc:spChg chg="del mod">
          <ac:chgData name="Javier" userId="9563f2f3-785f-4d80-8e5d-54e262830804" providerId="ADAL" clId="{62C520A9-ABE9-47DF-A3DB-DDF5D05B0ABA}" dt="2020-12-10T10:54:41.807" v="2983" actId="478"/>
          <ac:spMkLst>
            <pc:docMk/>
            <pc:sldMk cId="3295972161" sldId="307"/>
            <ac:spMk id="14" creationId="{BF9620C9-0FB5-4A88-93C4-215AD24E94F8}"/>
          </ac:spMkLst>
        </pc:spChg>
        <pc:spChg chg="mod">
          <ac:chgData name="Javier" userId="9563f2f3-785f-4d80-8e5d-54e262830804" providerId="ADAL" clId="{62C520A9-ABE9-47DF-A3DB-DDF5D05B0ABA}" dt="2020-12-10T10:56:48.576" v="3203" actId="5793"/>
          <ac:spMkLst>
            <pc:docMk/>
            <pc:sldMk cId="3295972161" sldId="307"/>
            <ac:spMk id="15" creationId="{AA46CB29-AF59-440F-BB47-7221EA1F48AA}"/>
          </ac:spMkLst>
        </pc:spChg>
        <pc:graphicFrameChg chg="mod modGraphic">
          <ac:chgData name="Javier" userId="9563f2f3-785f-4d80-8e5d-54e262830804" providerId="ADAL" clId="{62C520A9-ABE9-47DF-A3DB-DDF5D05B0ABA}" dt="2020-12-10T10:50:49.793" v="2707"/>
          <ac:graphicFrameMkLst>
            <pc:docMk/>
            <pc:sldMk cId="3295972161" sldId="307"/>
            <ac:graphicFrameMk id="17" creationId="{1D2746E4-1F6B-44D4-AC05-04EC86390859}"/>
          </ac:graphicFrameMkLst>
        </pc:graphicFrameChg>
      </pc:sldChg>
      <pc:sldChg chg="addSp delSp add del">
        <pc:chgData name="Javier" userId="9563f2f3-785f-4d80-8e5d-54e262830804" providerId="ADAL" clId="{62C520A9-ABE9-47DF-A3DB-DDF5D05B0ABA}" dt="2020-12-10T10:59:37.780" v="3209" actId="2696"/>
        <pc:sldMkLst>
          <pc:docMk/>
          <pc:sldMk cId="2959646732" sldId="308"/>
        </pc:sldMkLst>
        <pc:spChg chg="del">
          <ac:chgData name="Javier" userId="9563f2f3-785f-4d80-8e5d-54e262830804" providerId="ADAL" clId="{62C520A9-ABE9-47DF-A3DB-DDF5D05B0ABA}" dt="2020-12-10T10:57:05.781" v="3206" actId="478"/>
          <ac:spMkLst>
            <pc:docMk/>
            <pc:sldMk cId="2959646732" sldId="308"/>
            <ac:spMk id="2" creationId="{857F1C25-2453-4C32-A731-03F85B8E043B}"/>
          </ac:spMkLst>
        </pc:spChg>
        <pc:spChg chg="del">
          <ac:chgData name="Javier" userId="9563f2f3-785f-4d80-8e5d-54e262830804" providerId="ADAL" clId="{62C520A9-ABE9-47DF-A3DB-DDF5D05B0ABA}" dt="2020-12-10T10:56:59.955" v="3205" actId="478"/>
          <ac:spMkLst>
            <pc:docMk/>
            <pc:sldMk cId="2959646732" sldId="308"/>
            <ac:spMk id="3" creationId="{6E682D89-54C8-4B7A-AC57-0095D1BCCC03}"/>
          </ac:spMkLst>
        </pc:spChg>
        <pc:spChg chg="add">
          <ac:chgData name="Javier" userId="9563f2f3-785f-4d80-8e5d-54e262830804" providerId="ADAL" clId="{62C520A9-ABE9-47DF-A3DB-DDF5D05B0ABA}" dt="2020-12-10T10:57:06.554" v="3207"/>
          <ac:spMkLst>
            <pc:docMk/>
            <pc:sldMk cId="2959646732" sldId="308"/>
            <ac:spMk id="4" creationId="{BC7F7E4D-E71A-4BDE-9B0A-A0EB1FC34072}"/>
          </ac:spMkLst>
        </pc:spChg>
      </pc:sldChg>
      <pc:sldChg chg="delSp modSp add ord">
        <pc:chgData name="Javier" userId="9563f2f3-785f-4d80-8e5d-54e262830804" providerId="ADAL" clId="{62C520A9-ABE9-47DF-A3DB-DDF5D05B0ABA}" dt="2020-12-10T15:55:06.152" v="3354"/>
        <pc:sldMkLst>
          <pc:docMk/>
          <pc:sldMk cId="943412094" sldId="309"/>
        </pc:sldMkLst>
        <pc:spChg chg="del">
          <ac:chgData name="Javier" userId="9563f2f3-785f-4d80-8e5d-54e262830804" providerId="ADAL" clId="{62C520A9-ABE9-47DF-A3DB-DDF5D05B0ABA}" dt="2020-12-10T11:04:04.188" v="3313" actId="478"/>
          <ac:spMkLst>
            <pc:docMk/>
            <pc:sldMk cId="943412094" sldId="309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1:00:28.859" v="3211" actId="208"/>
          <ac:spMkLst>
            <pc:docMk/>
            <pc:sldMk cId="943412094" sldId="309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1:00:31.914" v="3212" actId="208"/>
          <ac:spMkLst>
            <pc:docMk/>
            <pc:sldMk cId="943412094" sldId="309"/>
            <ac:spMk id="8" creationId="{D56BEE6D-F56E-4CB4-AF83-C0491157CCD9}"/>
          </ac:spMkLst>
        </pc:spChg>
        <pc:spChg chg="mod">
          <ac:chgData name="Javier" userId="9563f2f3-785f-4d80-8e5d-54e262830804" providerId="ADAL" clId="{62C520A9-ABE9-47DF-A3DB-DDF5D05B0ABA}" dt="2020-12-10T11:01:05.192" v="3254" actId="20577"/>
          <ac:spMkLst>
            <pc:docMk/>
            <pc:sldMk cId="943412094" sldId="309"/>
            <ac:spMk id="13" creationId="{E58C8740-7692-4444-A8CD-25343241AF54}"/>
          </ac:spMkLst>
        </pc:spChg>
        <pc:spChg chg="mod">
          <ac:chgData name="Javier" userId="9563f2f3-785f-4d80-8e5d-54e262830804" providerId="ADAL" clId="{62C520A9-ABE9-47DF-A3DB-DDF5D05B0ABA}" dt="2020-12-10T11:03:05.208" v="3311" actId="1076"/>
          <ac:spMkLst>
            <pc:docMk/>
            <pc:sldMk cId="943412094" sldId="309"/>
            <ac:spMk id="15" creationId="{AA46CB29-AF59-440F-BB47-7221EA1F48AA}"/>
          </ac:spMkLst>
        </pc:spChg>
        <pc:graphicFrameChg chg="mod">
          <ac:chgData name="Javier" userId="9563f2f3-785f-4d80-8e5d-54e262830804" providerId="ADAL" clId="{62C520A9-ABE9-47DF-A3DB-DDF5D05B0ABA}" dt="2020-12-10T11:03:11.112" v="3312" actId="1076"/>
          <ac:graphicFrameMkLst>
            <pc:docMk/>
            <pc:sldMk cId="943412094" sldId="309"/>
            <ac:graphicFrameMk id="17" creationId="{1D2746E4-1F6B-44D4-AC05-04EC86390859}"/>
          </ac:graphicFrameMkLst>
        </pc:graphicFrameChg>
      </pc:sldChg>
    </pc:docChg>
  </pc:docChgLst>
  <pc:docChgLst>
    <pc:chgData name="Lai  Duy" userId="dfa831e1-a6c0-41f2-8376-4dc02050efd1" providerId="ADAL" clId="{75A3F52D-63BC-4720-B39C-9667A68EAB31}"/>
    <pc:docChg chg="modSld">
      <pc:chgData name="Lai  Duy" userId="dfa831e1-a6c0-41f2-8376-4dc02050efd1" providerId="ADAL" clId="{75A3F52D-63BC-4720-B39C-9667A68EAB31}" dt="2020-12-10T15:38:38.303" v="42" actId="20577"/>
      <pc:docMkLst>
        <pc:docMk/>
      </pc:docMkLst>
      <pc:sldChg chg="modSp">
        <pc:chgData name="Lai  Duy" userId="dfa831e1-a6c0-41f2-8376-4dc02050efd1" providerId="ADAL" clId="{75A3F52D-63BC-4720-B39C-9667A68EAB31}" dt="2020-12-09T20:08:05.199" v="28" actId="20577"/>
        <pc:sldMkLst>
          <pc:docMk/>
          <pc:sldMk cId="0" sldId="256"/>
        </pc:sldMkLst>
        <pc:spChg chg="mod">
          <ac:chgData name="Lai  Duy" userId="dfa831e1-a6c0-41f2-8376-4dc02050efd1" providerId="ADAL" clId="{75A3F52D-63BC-4720-B39C-9667A68EAB31}" dt="2020-12-09T20:08:05.199" v="28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Lai  Duy" userId="dfa831e1-a6c0-41f2-8376-4dc02050efd1" providerId="ADAL" clId="{75A3F52D-63BC-4720-B39C-9667A68EAB31}" dt="2020-12-09T20:07:53.574" v="24" actId="255"/>
          <ac:spMkLst>
            <pc:docMk/>
            <pc:sldMk cId="0" sldId="256"/>
            <ac:spMk id="60" creationId="{00000000-0000-0000-0000-000000000000}"/>
          </ac:spMkLst>
        </pc:spChg>
      </pc:sldChg>
      <pc:sldChg chg="addSp modSp">
        <pc:chgData name="Lai  Duy" userId="dfa831e1-a6c0-41f2-8376-4dc02050efd1" providerId="ADAL" clId="{75A3F52D-63BC-4720-B39C-9667A68EAB31}" dt="2020-12-10T15:20:14.660" v="37" actId="1076"/>
        <pc:sldMkLst>
          <pc:docMk/>
          <pc:sldMk cId="1622651915" sldId="282"/>
        </pc:sldMkLst>
        <pc:picChg chg="add mod">
          <ac:chgData name="Lai  Duy" userId="dfa831e1-a6c0-41f2-8376-4dc02050efd1" providerId="ADAL" clId="{75A3F52D-63BC-4720-B39C-9667A68EAB31}" dt="2020-12-10T15:20:14.660" v="37" actId="1076"/>
          <ac:picMkLst>
            <pc:docMk/>
            <pc:sldMk cId="1622651915" sldId="282"/>
            <ac:picMk id="3" creationId="{07D6DD10-DF7D-42BA-A209-1B6D4928BCA2}"/>
          </ac:picMkLst>
        </pc:picChg>
      </pc:sldChg>
      <pc:sldChg chg="modSp">
        <pc:chgData name="Lai  Duy" userId="dfa831e1-a6c0-41f2-8376-4dc02050efd1" providerId="ADAL" clId="{75A3F52D-63BC-4720-B39C-9667A68EAB31}" dt="2020-12-10T15:38:38.303" v="42" actId="20577"/>
        <pc:sldMkLst>
          <pc:docMk/>
          <pc:sldMk cId="1282296328" sldId="283"/>
        </pc:sldMkLst>
        <pc:spChg chg="mod">
          <ac:chgData name="Lai  Duy" userId="dfa831e1-a6c0-41f2-8376-4dc02050efd1" providerId="ADAL" clId="{75A3F52D-63BC-4720-B39C-9667A68EAB31}" dt="2020-12-10T15:38:38.303" v="42" actId="20577"/>
          <ac:spMkLst>
            <pc:docMk/>
            <pc:sldMk cId="1282296328" sldId="283"/>
            <ac:spMk id="3" creationId="{AA092CC0-EBAE-47D7-899F-C0B6960ABB34}"/>
          </ac:spMkLst>
        </pc:spChg>
        <pc:picChg chg="mod">
          <ac:chgData name="Lai  Duy" userId="dfa831e1-a6c0-41f2-8376-4dc02050efd1" providerId="ADAL" clId="{75A3F52D-63BC-4720-B39C-9667A68EAB31}" dt="2020-12-09T20:11:10.941" v="29" actId="1076"/>
          <ac:picMkLst>
            <pc:docMk/>
            <pc:sldMk cId="1282296328" sldId="283"/>
            <ac:picMk id="5" creationId="{0A664063-A3D3-4D30-9042-7507FFC368A3}"/>
          </ac:picMkLst>
        </pc:picChg>
        <pc:picChg chg="mod">
          <ac:chgData name="Lai  Duy" userId="dfa831e1-a6c0-41f2-8376-4dc02050efd1" providerId="ADAL" clId="{75A3F52D-63BC-4720-B39C-9667A68EAB31}" dt="2020-12-09T20:11:18.222" v="30" actId="1076"/>
          <ac:picMkLst>
            <pc:docMk/>
            <pc:sldMk cId="1282296328" sldId="283"/>
            <ac:picMk id="7" creationId="{35D3E5E2-B398-4940-9E8F-4C81F36F78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14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e09b7e5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e09b7e5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e09b7e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e09b7e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e09b7e5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ee09b7e5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0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2925a8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f2925a873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2925a873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2925a873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ee09b7e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ee09b7e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2925a87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2925a87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2925a873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2925a873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f2925a87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f2925a873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72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89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e09b7e5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e09b7e5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7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ee09b7e5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ee09b7e5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11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e09b7e5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e09b7e5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e09b7e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e09b7e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ee09b7e5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ee09b7e5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e09b7e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e09b7e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e09b7e5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e09b7e5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Opinion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Comparing </a:t>
            </a:r>
            <a:r>
              <a:rPr lang="en-US"/>
              <a:t>D</a:t>
            </a:r>
            <a:r>
              <a:rPr lang="fr"/>
              <a:t>ifferent Models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DJ Lav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600"/>
          </a:p>
          <a:p>
            <a:pPr marL="0" lvl="0" indent="0"/>
            <a:r>
              <a:rPr lang="fr" sz="1800"/>
              <a:t>Lukas Keller, Duy Lai, Javier Naya, Valentyna Pavliv and Agnese Sac</a:t>
            </a:r>
            <a:r>
              <a:rPr lang="en-US" sz="1800"/>
              <a:t>c</a:t>
            </a:r>
            <a:r>
              <a:rPr lang="fr" sz="1800"/>
              <a:t>hi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/>
              <a:t>Comparison</a:t>
            </a:r>
            <a:r>
              <a:rPr lang="fr"/>
              <a:t> - Control VS 4 </a:t>
            </a:r>
            <a:r>
              <a:rPr lang="fr" err="1"/>
              <a:t>celebrities</a:t>
            </a:r>
            <a:endParaRPr err="1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/>
          <a:srcRect l="1219" t="5731" r="244" b="1351"/>
          <a:stretch/>
        </p:blipFill>
        <p:spPr>
          <a:xfrm>
            <a:off x="358163" y="1238951"/>
            <a:ext cx="3753920" cy="35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/>
          <a:srcRect l="1585" t="5739" r="244" b="1587"/>
          <a:stretch/>
        </p:blipFill>
        <p:spPr>
          <a:xfrm>
            <a:off x="4658977" y="1238951"/>
            <a:ext cx="3739984" cy="35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4;p24">
            <a:extLst>
              <a:ext uri="{FF2B5EF4-FFF2-40B4-BE49-F238E27FC236}">
                <a16:creationId xmlns:a16="http://schemas.microsoft.com/office/drawing/2014/main" id="{7136EDF9-A49B-4070-8554-6DA58CAE730A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55;p24">
            <a:extLst>
              <a:ext uri="{FF2B5EF4-FFF2-40B4-BE49-F238E27FC236}">
                <a16:creationId xmlns:a16="http://schemas.microsoft.com/office/drawing/2014/main" id="{A594B6F6-8C12-4C05-BA64-C3097D4B21C2}"/>
              </a:ext>
            </a:extLst>
          </p:cNvPr>
          <p:cNvSpPr txBox="1"/>
          <p:nvPr/>
        </p:nvSpPr>
        <p:spPr>
          <a:xfrm>
            <a:off x="5914300" y="905825"/>
            <a:ext cx="1610966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 4 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581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l="1311" t="5833" b="1786"/>
          <a:stretch/>
        </p:blipFill>
        <p:spPr>
          <a:xfrm>
            <a:off x="4685311" y="980071"/>
            <a:ext cx="3847687" cy="360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l="1430" t="5833" b="1786"/>
          <a:stretch/>
        </p:blipFill>
        <p:spPr>
          <a:xfrm>
            <a:off x="4688956" y="978628"/>
            <a:ext cx="3843040" cy="36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 and 1 celebrity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1302" t="5854" b="1590"/>
          <a:stretch/>
        </p:blipFill>
        <p:spPr>
          <a:xfrm>
            <a:off x="362810" y="1244242"/>
            <a:ext cx="3759210" cy="35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44242"/>
            <a:ext cx="3757709" cy="352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703143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3 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165;p25">
            <a:extLst>
              <a:ext uri="{FF2B5EF4-FFF2-40B4-BE49-F238E27FC236}">
                <a16:creationId xmlns:a16="http://schemas.microsoft.com/office/drawing/2014/main" id="{95EB1D20-947D-4233-A992-FA7A25B44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2" t="5854" b="1585"/>
          <a:stretch/>
        </p:blipFill>
        <p:spPr>
          <a:xfrm>
            <a:off x="362810" y="1230278"/>
            <a:ext cx="3759210" cy="35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;p25">
            <a:extLst>
              <a:ext uri="{FF2B5EF4-FFF2-40B4-BE49-F238E27FC236}">
                <a16:creationId xmlns:a16="http://schemas.microsoft.com/office/drawing/2014/main" id="{6DD44EBB-021F-47F0-AAF7-EF2841D3DE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30278"/>
            <a:ext cx="3757709" cy="352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88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Bounded Confidence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67998" y="95847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7125685" y="1074950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2969109" y="1519021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716" y="1991309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856205" y="2238664"/>
            <a:ext cx="2310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190" name="Google Shape;190;p27" descr="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7722" y="2817035"/>
            <a:ext cx="747420" cy="88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 rot="5400000">
            <a:off x="2455571" y="3187742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479" y="3742734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944" y="3755127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Peace Sig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3718" y="3862487"/>
            <a:ext cx="370946" cy="44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94012" y="102174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4786783" y="1488055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" name="Google Shape;183;p27"/>
          <p:cNvSpPr txBox="1"/>
          <p:nvPr/>
        </p:nvSpPr>
        <p:spPr>
          <a:xfrm>
            <a:off x="7125688" y="1003888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689" y="1968092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 rot="5400000">
            <a:off x="4535959" y="3143025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7" descr="Dea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910" y="2744466"/>
            <a:ext cx="778518" cy="9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792" y="3722149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54" y="3711974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 rot="1190159">
            <a:off x="4711391" y="3668666"/>
            <a:ext cx="247937" cy="785358"/>
          </a:xfrm>
          <a:prstGeom prst="lightningBolt">
            <a:avLst/>
          </a:prstGeom>
          <a:solidFill>
            <a:srgbClr val="FFC000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089925" y="2177263"/>
            <a:ext cx="224700" cy="32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85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of interval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Opinion </a:t>
            </a:r>
            <a:r>
              <a:rPr lang="fr" err="1"/>
              <a:t>dependent</a:t>
            </a:r>
            <a:r>
              <a:rPr lang="fr"/>
              <a:t> </a:t>
            </a:r>
            <a:r>
              <a:rPr lang="fr" err="1"/>
              <a:t>asymmetry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887475" y="1225175"/>
            <a:ext cx="4996500" cy="245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539864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774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351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5959693" y="1273426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673213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200" y="1663012"/>
            <a:ext cx="548800" cy="480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8"/>
          <p:cNvCxnSpPr/>
          <p:nvPr/>
        </p:nvCxnSpPr>
        <p:spPr>
          <a:xfrm>
            <a:off x="5002014" y="1281029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6429266" y="1281294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8132002" y="1301915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28"/>
          <p:cNvSpPr/>
          <p:nvPr/>
        </p:nvSpPr>
        <p:spPr>
          <a:xfrm>
            <a:off x="3887475" y="2331250"/>
            <a:ext cx="4996500" cy="247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3887475" y="236440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2737723"/>
            <a:ext cx="548800" cy="4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9927" y="2763327"/>
            <a:ext cx="544248" cy="4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5710940" y="236632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7432035" y="2355955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5375" y="2721550"/>
            <a:ext cx="544250" cy="480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8"/>
          <p:cNvCxnSpPr/>
          <p:nvPr/>
        </p:nvCxnSpPr>
        <p:spPr>
          <a:xfrm>
            <a:off x="4632801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6392651" y="2419168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8132069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8" name="Google Shape;228;p28"/>
          <p:cNvSpPr/>
          <p:nvPr/>
        </p:nvSpPr>
        <p:spPr>
          <a:xfrm>
            <a:off x="3887475" y="3617000"/>
            <a:ext cx="4996500" cy="25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87475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4034149"/>
            <a:ext cx="548800" cy="4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626" y="4034149"/>
            <a:ext cx="548800" cy="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/>
          <p:nvPr/>
        </p:nvSpPr>
        <p:spPr>
          <a:xfrm>
            <a:off x="5937017" y="3650757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59549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7950" y="4023325"/>
            <a:ext cx="548800" cy="496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>
            <a:off x="4632801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6429307" y="3686998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8132069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28"/>
          <p:cNvSpPr txBox="1"/>
          <p:nvPr/>
        </p:nvSpPr>
        <p:spPr>
          <a:xfrm>
            <a:off x="825375" y="1470275"/>
            <a:ext cx="9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[-ℇ, ℇ]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4825" y="2472650"/>
            <a:ext cx="10206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, 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21200" y="1006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pic>
        <p:nvPicPr>
          <p:cNvPr id="245" name="Google Shape;245;p29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9313"/>
          <a:stretch/>
        </p:blipFill>
        <p:spPr>
          <a:xfrm>
            <a:off x="46011" y="1124200"/>
            <a:ext cx="2929500" cy="2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112" r="7200"/>
          <a:stretch/>
        </p:blipFill>
        <p:spPr>
          <a:xfrm>
            <a:off x="3001600" y="1124496"/>
            <a:ext cx="2929499" cy="24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194" r="8567"/>
          <a:stretch/>
        </p:blipFill>
        <p:spPr>
          <a:xfrm>
            <a:off x="6008775" y="1124200"/>
            <a:ext cx="2930400" cy="24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50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Introduction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625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3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descr="Chart, surfac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400" y="1080000"/>
            <a:ext cx="3168000" cy="2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in opinion  </a:t>
            </a:r>
            <a:endParaRPr/>
          </a:p>
        </p:txBody>
      </p:sp>
      <p:pic>
        <p:nvPicPr>
          <p:cNvPr id="263" name="Google Shape;263;p3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" y="1258783"/>
            <a:ext cx="4284051" cy="332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120" y="1141705"/>
            <a:ext cx="4687812" cy="3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DC44-4558-4248-A634-F3F29F07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/>
              <a:t>Change in opinion </a:t>
            </a:r>
            <a:endParaRPr/>
          </a:p>
        </p:txBody>
      </p:sp>
      <p:pic>
        <p:nvPicPr>
          <p:cNvPr id="270" name="Google Shape;270;p32" descr="Chart, surfac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200" y="1321200"/>
            <a:ext cx="4064400" cy="3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7200" y="1123200"/>
            <a:ext cx="4597200" cy="3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82B01-0602-7741-AD77-7DEEEBF1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3384486C-80AF-4F60-AB46-C9D212ED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8" y="926918"/>
            <a:ext cx="4197462" cy="3148096"/>
          </a:xfrm>
          <a:prstGeom prst="rect">
            <a:avLst/>
          </a:prstGeom>
        </p:spPr>
      </p:pic>
      <p:sp>
        <p:nvSpPr>
          <p:cNvPr id="4" name="Google Shape;253;p30">
            <a:extLst>
              <a:ext uri="{FF2B5EF4-FFF2-40B4-BE49-F238E27FC236}">
                <a16:creationId xmlns:a16="http://schemas.microsoft.com/office/drawing/2014/main" id="{3DDA87B3-84D9-4DCF-B570-5DD35E17C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60" y="6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S</a:t>
            </a:r>
            <a:r>
              <a:rPr lang="fr"/>
              <a:t>ymmetric and Uniform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D542F5-B1DD-4BCE-A6A4-198CB3EB8259}"/>
              </a:ext>
            </a:extLst>
          </p:cNvPr>
          <p:cNvCxnSpPr>
            <a:cxnSpLocks/>
          </p:cNvCxnSpPr>
          <p:nvPr/>
        </p:nvCxnSpPr>
        <p:spPr>
          <a:xfrm flipH="1">
            <a:off x="1075630" y="1330514"/>
            <a:ext cx="3276630" cy="816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blipFill>
                <a:blip r:embed="rId3"/>
                <a:stretch>
                  <a:fillRect l="-333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7B9D5C-4178-41E1-A7E1-AC24032A48E2}"/>
              </a:ext>
            </a:extLst>
          </p:cNvPr>
          <p:cNvSpPr txBox="1"/>
          <p:nvPr/>
        </p:nvSpPr>
        <p:spPr>
          <a:xfrm>
            <a:off x="4437322" y="1028474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Clustering of many final opinions</a:t>
            </a:r>
            <a:endParaRPr lang="LID4096"/>
          </a:p>
        </p:txBody>
      </p:sp>
      <p:pic>
        <p:nvPicPr>
          <p:cNvPr id="16" name="Google Shape;255;p30" descr="Chart, bar chart&#10;&#10;Description automatically generated">
            <a:extLst>
              <a:ext uri="{FF2B5EF4-FFF2-40B4-BE49-F238E27FC236}">
                <a16:creationId xmlns:a16="http://schemas.microsoft.com/office/drawing/2014/main" id="{E8CF8D98-1DA4-44E0-87DD-135C23F65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584" y="354475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2FD3B4-8276-45E2-835A-FD27F800CA5F}"/>
              </a:ext>
            </a:extLst>
          </p:cNvPr>
          <p:cNvCxnSpPr>
            <a:cxnSpLocks/>
          </p:cNvCxnSpPr>
          <p:nvPr/>
        </p:nvCxnSpPr>
        <p:spPr>
          <a:xfrm flipH="1" flipV="1">
            <a:off x="2048540" y="2094118"/>
            <a:ext cx="2416388" cy="131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4E2874-E0DC-4BA2-819B-32FCBED85AD1}"/>
              </a:ext>
            </a:extLst>
          </p:cNvPr>
          <p:cNvSpPr txBox="1"/>
          <p:nvPr/>
        </p:nvSpPr>
        <p:spPr>
          <a:xfrm>
            <a:off x="4437321" y="1892806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Few clusters of final opinions</a:t>
            </a:r>
            <a:endParaRPr lang="LID4096"/>
          </a:p>
        </p:txBody>
      </p:sp>
      <p:pic>
        <p:nvPicPr>
          <p:cNvPr id="21" name="Google Shape;256;p30" descr="Chart&#10;&#10;Description automatically generated">
            <a:extLst>
              <a:ext uri="{FF2B5EF4-FFF2-40B4-BE49-F238E27FC236}">
                <a16:creationId xmlns:a16="http://schemas.microsoft.com/office/drawing/2014/main" id="{61A50665-F552-4FAA-9725-EA2ED82BC6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584" y="1759787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5B84EB-9D65-496C-B5BF-1E96860CA8DA}"/>
              </a:ext>
            </a:extLst>
          </p:cNvPr>
          <p:cNvCxnSpPr>
            <a:cxnSpLocks/>
          </p:cNvCxnSpPr>
          <p:nvPr/>
        </p:nvCxnSpPr>
        <p:spPr>
          <a:xfrm flipH="1" flipV="1">
            <a:off x="2565991" y="2342363"/>
            <a:ext cx="1898936" cy="137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/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Consensus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~0.23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r>
                  <a:rPr lang="en-US" b="1"/>
                  <a:t>Phase transition!</a:t>
                </a:r>
                <a:endParaRPr lang="LID4096" b="1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blipFill>
                <a:blip r:embed="rId6"/>
                <a:stretch>
                  <a:fillRect l="-867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257;p30" descr="Chart, surface chart&#10;&#10;Description automatically generated">
            <a:extLst>
              <a:ext uri="{FF2B5EF4-FFF2-40B4-BE49-F238E27FC236}">
                <a16:creationId xmlns:a16="http://schemas.microsoft.com/office/drawing/2014/main" id="{16A584B1-C3C3-4B93-BC2D-1F7F29B288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585" y="3266800"/>
            <a:ext cx="1800446" cy="158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99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0" y="579147"/>
            <a:ext cx="5748858" cy="88897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How robust is the model</a:t>
            </a:r>
          </a:p>
          <a:p>
            <a:r>
              <a:rPr lang="en-US">
                <a:solidFill>
                  <a:schemeClr val="tx1"/>
                </a:solidFill>
              </a:rPr>
              <a:t>In real life opinions are not uniformly distributed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Normal</a:t>
            </a:r>
          </a:p>
        </p:txBody>
      </p:sp>
      <p:sp>
        <p:nvSpPr>
          <p:cNvPr id="10" name="Google Shape;146;p23">
            <a:extLst>
              <a:ext uri="{FF2B5EF4-FFF2-40B4-BE49-F238E27FC236}">
                <a16:creationId xmlns:a16="http://schemas.microsoft.com/office/drawing/2014/main" id="{4DDCC825-0858-4352-A45A-A0BC935E44B3}"/>
              </a:ext>
            </a:extLst>
          </p:cNvPr>
          <p:cNvSpPr txBox="1"/>
          <p:nvPr/>
        </p:nvSpPr>
        <p:spPr>
          <a:xfrm>
            <a:off x="1124525" y="1442477"/>
            <a:ext cx="2184318" cy="36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Truncated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blipFill>
                <a:blip r:embed="rId2"/>
                <a:stretch>
                  <a:fillRect l="-22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DBDE285-EA6B-4177-82C4-D4ACE38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03" y="279536"/>
            <a:ext cx="2351928" cy="1763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/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 Faster consensus – more density of opinions in the center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Consensus 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LID4096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blipFill>
                <a:blip r:embed="rId4"/>
                <a:stretch>
                  <a:fillRect l="-341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83DD897-903A-498F-B887-7B345348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8" y="1668517"/>
            <a:ext cx="3426259" cy="25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0010"/>
            <a:ext cx="5748858" cy="46993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happens if there already exists polarization? </a:t>
            </a: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Bimodal Normal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b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blipFill>
                <a:blip r:embed="rId2"/>
                <a:stretch>
                  <a:fillRect l="-16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E533CE-C0E0-4012-99FD-EE02FE32F28E}"/>
              </a:ext>
            </a:extLst>
          </p:cNvPr>
          <p:cNvSpPr txBox="1"/>
          <p:nvPr/>
        </p:nvSpPr>
        <p:spPr>
          <a:xfrm>
            <a:off x="4742121" y="2618841"/>
            <a:ext cx="3572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Clear polarization, even with fluctuations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Longer until consensus is reached</a:t>
            </a:r>
            <a:endParaRPr lang="LID4096"/>
          </a:p>
        </p:txBody>
      </p:sp>
      <p:sp>
        <p:nvSpPr>
          <p:cNvPr id="13" name="Google Shape;146;p23">
            <a:extLst>
              <a:ext uri="{FF2B5EF4-FFF2-40B4-BE49-F238E27FC236}">
                <a16:creationId xmlns:a16="http://schemas.microsoft.com/office/drawing/2014/main" id="{300DCBDA-B9F3-4322-81F9-3786962C8F92}"/>
              </a:ext>
            </a:extLst>
          </p:cNvPr>
          <p:cNvSpPr txBox="1"/>
          <p:nvPr/>
        </p:nvSpPr>
        <p:spPr>
          <a:xfrm>
            <a:off x="1210150" y="1168359"/>
            <a:ext cx="21843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Bimodal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822084A-1DBB-450A-B1C1-CA205ABF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92" y="570010"/>
            <a:ext cx="2110922" cy="1583192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DA82F45-903A-4470-A788-8CDFFB41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0" y="1422026"/>
            <a:ext cx="3805044" cy="2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</a:t>
            </a: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[-</a:t>
            </a:r>
            <a:r>
              <a:rPr lang="fr" err="1"/>
              <a:t>ℇ</a:t>
            </a:r>
            <a:r>
              <a:rPr lang="fr" baseline="-25000" err="1"/>
              <a:t>l</a:t>
            </a:r>
            <a:r>
              <a:rPr lang="fr"/>
              <a:t> , </a:t>
            </a:r>
            <a:r>
              <a:rPr lang="fr" err="1"/>
              <a:t>ℇ</a:t>
            </a:r>
            <a:r>
              <a:rPr lang="fr" baseline="-25000" err="1"/>
              <a:t>r</a:t>
            </a:r>
            <a:r>
              <a:rPr lang="fr"/>
              <a:t>]</a:t>
            </a:r>
            <a:endParaRPr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5B3A960-2821-5240-B56A-896DF09D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90" y="2152659"/>
            <a:ext cx="3089977" cy="231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40A6D2-68F5-C348-99D7-C4A38F00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29" y="2179446"/>
            <a:ext cx="3054260" cy="229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63582-7657-974E-A84C-4EE95FAF43F4}"/>
              </a:ext>
            </a:extLst>
          </p:cNvPr>
          <p:cNvSpPr txBox="1"/>
          <p:nvPr/>
        </p:nvSpPr>
        <p:spPr>
          <a:xfrm>
            <a:off x="541998" y="1764143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0.02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0.04 </a:t>
            </a:r>
            <a:endParaRPr lang="en-IT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98240-FAE8-E344-9F5D-BF5769103405}"/>
              </a:ext>
            </a:extLst>
          </p:cNvPr>
          <p:cNvSpPr txBox="1"/>
          <p:nvPr/>
        </p:nvSpPr>
        <p:spPr>
          <a:xfrm>
            <a:off x="3398540" y="176392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0.03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600"/>
              <a:t> = 0.15 </a:t>
            </a:r>
            <a:endParaRPr lang="en-IT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A6AF-2E3E-3F4A-A8D9-F11C454A84DE}"/>
              </a:ext>
            </a:extLst>
          </p:cNvPr>
          <p:cNvSpPr txBox="1"/>
          <p:nvPr/>
        </p:nvSpPr>
        <p:spPr>
          <a:xfrm>
            <a:off x="6511366" y="1763928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200"/>
              <a:t> </a:t>
            </a:r>
            <a:r>
              <a:rPr lang="en-US" sz="1600"/>
              <a:t> = 0.1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0.25 </a:t>
            </a:r>
            <a:endParaRPr lang="en-IT" sz="160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0962562-900C-F843-8269-C6E05251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13" y="2179445"/>
            <a:ext cx="3054260" cy="22906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A</a:t>
            </a:r>
            <a:r>
              <a:rPr lang="fr"/>
              <a:t>symmetric and </a:t>
            </a:r>
            <a:r>
              <a:rPr lang="en-US"/>
              <a:t>U</a:t>
            </a:r>
            <a:r>
              <a:rPr lang="fr"/>
              <a:t>niform [-ℇ</a:t>
            </a:r>
            <a:r>
              <a:rPr lang="fr" baseline="-25000"/>
              <a:t>l</a:t>
            </a:r>
            <a:r>
              <a:rPr lang="fr"/>
              <a:t> , ℇ</a:t>
            </a:r>
            <a:r>
              <a:rPr lang="fr" baseline="-25000"/>
              <a:t>r</a:t>
            </a:r>
            <a:r>
              <a:rPr lang="fr"/>
              <a:t>]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/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50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</a:t>
                </a:r>
                <a:r>
                  <a:rPr lang="en-US"/>
                  <a:t>50</a:t>
                </a:r>
                <a:endParaRPr lang="en-US" b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blipFill>
                <a:blip r:embed="rId3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E0D7B5A-A454-41EA-AC56-A0B321CF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5" t="25059" r="17958" b="12085"/>
          <a:stretch/>
        </p:blipFill>
        <p:spPr>
          <a:xfrm>
            <a:off x="4330995" y="925989"/>
            <a:ext cx="3930641" cy="309412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6A480CD-DCBF-4A34-9F6C-D507104B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2" t="9944" r="7543" b="904"/>
          <a:stretch/>
        </p:blipFill>
        <p:spPr>
          <a:xfrm>
            <a:off x="387932" y="756287"/>
            <a:ext cx="3833012" cy="323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5051-E2E7-4380-AB66-E09ED8674100}"/>
              </a:ext>
            </a:extLst>
          </p:cNvPr>
          <p:cNvSpPr txBox="1"/>
          <p:nvPr/>
        </p:nvSpPr>
        <p:spPr>
          <a:xfrm>
            <a:off x="4153785" y="4310918"/>
            <a:ext cx="41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Opinion dependent intervals almost always create polarization!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472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2 variable parameters: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4" name="Google Shape;74;p15"/>
          <p:cNvSpPr/>
          <p:nvPr/>
        </p:nvSpPr>
        <p:spPr>
          <a:xfrm rot="5400000">
            <a:off x="943373" y="26307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943373" y="309945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891250"/>
            <a:ext cx="4910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  <a:spcAft>
                <a:spcPts val="1600"/>
              </a:spcAft>
            </a:pP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4336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confidence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IT" sz="2000">
                <a:solidFill>
                  <a:schemeClr val="accent3"/>
                </a:solidFill>
              </a:rPr>
              <a:t>⋶</a:t>
            </a:r>
          </a:p>
        </p:txBody>
      </p:sp>
      <p:sp>
        <p:nvSpPr>
          <p:cNvPr id="10" name="Google Shape;276;p33">
            <a:extLst>
              <a:ext uri="{FF2B5EF4-FFF2-40B4-BE49-F238E27FC236}">
                <a16:creationId xmlns:a16="http://schemas.microsoft.com/office/drawing/2014/main" id="{7E5B3B57-8967-C842-9187-3E5741000753}"/>
              </a:ext>
            </a:extLst>
          </p:cNvPr>
          <p:cNvSpPr txBox="1">
            <a:spLocks/>
          </p:cNvSpPr>
          <p:nvPr/>
        </p:nvSpPr>
        <p:spPr>
          <a:xfrm>
            <a:off x="288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Opinion dependent asymmetry</a:t>
            </a:r>
          </a:p>
        </p:txBody>
      </p:sp>
    </p:spTree>
    <p:extLst>
      <p:ext uri="{BB962C8B-B14F-4D97-AF65-F5344CB8AC3E}">
        <p14:creationId xmlns:p14="http://schemas.microsoft.com/office/powerpoint/2010/main" val="276831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32A-B09C-EB46-9C83-7867301E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D5A74DCE-0FBF-4646-8E54-CF019AA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96" y="2339477"/>
            <a:ext cx="3145332" cy="235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BD6E7-7957-D440-BC2B-609D6C8D3F0D}"/>
              </a:ext>
            </a:extLst>
          </p:cNvPr>
          <p:cNvSpPr txBox="1"/>
          <p:nvPr/>
        </p:nvSpPr>
        <p:spPr>
          <a:xfrm>
            <a:off x="911297" y="183254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 , </a:t>
            </a:r>
            <a:r>
              <a:rPr lang="en-IT" sz="1600"/>
              <a:t>⋶ = 0.5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2B5F9-4CEF-4B4C-B21F-E2A0D82966AB}"/>
              </a:ext>
            </a:extLst>
          </p:cNvPr>
          <p:cNvSpPr txBox="1"/>
          <p:nvPr/>
        </p:nvSpPr>
        <p:spPr>
          <a:xfrm>
            <a:off x="3825001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0.2 , </a:t>
            </a:r>
            <a:r>
              <a:rPr lang="en-IT" sz="1600"/>
              <a:t>⋶ = 0.5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C64CF-E6FE-9C4F-9DBF-462F9F8C965C}"/>
              </a:ext>
            </a:extLst>
          </p:cNvPr>
          <p:cNvSpPr txBox="1"/>
          <p:nvPr/>
        </p:nvSpPr>
        <p:spPr>
          <a:xfrm>
            <a:off x="6910227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0.8 , </a:t>
            </a:r>
            <a:r>
              <a:rPr lang="en-IT" sz="1600"/>
              <a:t>⋶ = 0.5 </a:t>
            </a:r>
          </a:p>
        </p:txBody>
      </p:sp>
      <p:pic>
        <p:nvPicPr>
          <p:cNvPr id="8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4FCD8DAD-DEE8-844D-BD38-26E34111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3" y="2339477"/>
            <a:ext cx="3145333" cy="2358998"/>
          </a:xfrm>
          <a:prstGeom prst="rect">
            <a:avLst/>
          </a:prstGeom>
        </p:spPr>
      </p:pic>
      <p:pic>
        <p:nvPicPr>
          <p:cNvPr id="9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09E57A1-BB22-F248-A02F-368E7D5D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68" y="2339477"/>
            <a:ext cx="3145332" cy="2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Opinion Dynamics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err="1"/>
              <a:t>Presented</a:t>
            </a:r>
            <a:r>
              <a:rPr lang="fr" sz="2000"/>
              <a:t> </a:t>
            </a:r>
            <a:r>
              <a:rPr lang="fr" sz="2000" err="1"/>
              <a:t>models</a:t>
            </a:r>
            <a:r>
              <a:rPr lang="fr" sz="2000"/>
              <a:t>: </a:t>
            </a:r>
            <a:r>
              <a:rPr lang="fr" sz="2000" err="1"/>
              <a:t>Classical</a:t>
            </a:r>
            <a:r>
              <a:rPr lang="fr" sz="2000"/>
              <a:t> Model, </a:t>
            </a:r>
            <a:r>
              <a:rPr lang="fr" sz="2000" err="1"/>
              <a:t>Bounded</a:t>
            </a:r>
            <a:r>
              <a:rPr lang="fr" sz="2000"/>
              <a:t> Confidence Model and </a:t>
            </a:r>
            <a:r>
              <a:rPr lang="fr" sz="2000" err="1"/>
              <a:t>Co-evolution</a:t>
            </a:r>
            <a:r>
              <a:rPr lang="fr" sz="2000"/>
              <a:t> Network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3" name="Google Shape;73;p15"/>
          <p:cNvSpPr/>
          <p:nvPr/>
        </p:nvSpPr>
        <p:spPr>
          <a:xfrm rot="5400000">
            <a:off x="1002750" y="27351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5400000">
            <a:off x="1002750" y="316560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1002750" y="36342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560350"/>
            <a:ext cx="4649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reach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consensus?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9912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model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and bi-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polarization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01050" y="3435325"/>
            <a:ext cx="70173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links between these models?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45B99-C3DB-D14D-BE03-BA9A001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D965315-FDEF-1C42-B2D7-1758272B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5490"/>
          <a:stretch/>
        </p:blipFill>
        <p:spPr>
          <a:xfrm>
            <a:off x="6036834" y="2128128"/>
            <a:ext cx="3107166" cy="2514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9B16B-DB82-A64B-8AEA-730F8B16D567}"/>
              </a:ext>
            </a:extLst>
          </p:cNvPr>
          <p:cNvSpPr txBox="1"/>
          <p:nvPr/>
        </p:nvSpPr>
        <p:spPr>
          <a:xfrm>
            <a:off x="998383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94B64-682F-E44A-810D-8EF4DDF403C1}"/>
              </a:ext>
            </a:extLst>
          </p:cNvPr>
          <p:cNvSpPr txBox="1"/>
          <p:nvPr/>
        </p:nvSpPr>
        <p:spPr>
          <a:xfrm>
            <a:off x="3636486" y="173382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E3299-0342-7D4B-B100-C5D8C8245AE6}"/>
              </a:ext>
            </a:extLst>
          </p:cNvPr>
          <p:cNvSpPr txBox="1"/>
          <p:nvPr/>
        </p:nvSpPr>
        <p:spPr>
          <a:xfrm>
            <a:off x="6897541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0.8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1B3172B-DEA8-B34A-8F05-A4A38966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517"/>
            <a:ext cx="3183762" cy="23878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A9FD7AD-D03B-8742-973F-D4D135743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" r="5858"/>
          <a:stretch/>
        </p:blipFill>
        <p:spPr>
          <a:xfrm>
            <a:off x="2997904" y="2162021"/>
            <a:ext cx="3038930" cy="2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A</a:t>
            </a:r>
            <a:r>
              <a:rPr lang="fr"/>
              <a:t>symmetric </a:t>
            </a:r>
            <a:r>
              <a:rPr lang="en-US"/>
              <a:t>Dependent </a:t>
            </a:r>
            <a:r>
              <a:rPr lang="fr"/>
              <a:t>and </a:t>
            </a:r>
            <a:r>
              <a:rPr lang="en-US"/>
              <a:t>U</a:t>
            </a:r>
            <a:r>
              <a:rPr lang="fr"/>
              <a:t>niform </a:t>
            </a:r>
            <a:endParaRPr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C5D4081-3810-4B3E-A6AF-967DF613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" y="543033"/>
            <a:ext cx="4769063" cy="35767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/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100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- 80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blipFill>
                <a:blip r:embed="rId4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056688-768D-4DC5-96D7-DFA84ED9401F}"/>
              </a:ext>
            </a:extLst>
          </p:cNvPr>
          <p:cNvSpPr txBox="1"/>
          <p:nvPr/>
        </p:nvSpPr>
        <p:spPr>
          <a:xfrm>
            <a:off x="5241945" y="1299430"/>
            <a:ext cx="30621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Extreme opinions decrease fast if you extend your opposite confidence interval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Transitions appears to be more smooth </a:t>
            </a:r>
          </a:p>
          <a:p>
            <a:endParaRPr lang="en-US"/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565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Co-evolution Network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Discussion and </a:t>
            </a: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D095-DCF2-43D0-81BF-0E502691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E1DFE-F573-40DF-AFF2-61FA81E86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Despite random initial distribution, previous models are “quite” deterministic during the process.</a:t>
            </a:r>
          </a:p>
          <a:p>
            <a:endParaRPr lang="en-US" sz="800"/>
          </a:p>
          <a:p>
            <a:r>
              <a:rPr lang="en-US"/>
              <a:t>Taking probabilities into the process → </a:t>
            </a:r>
            <a:r>
              <a:rPr lang="en-US" u="sng"/>
              <a:t>Monte Carlo methods</a:t>
            </a:r>
            <a:r>
              <a:rPr lang="en-US"/>
              <a:t>.</a:t>
            </a:r>
          </a:p>
          <a:p>
            <a:endParaRPr lang="en-US" sz="800"/>
          </a:p>
          <a:p>
            <a:r>
              <a:rPr lang="en-US" u="sng"/>
              <a:t>Voting behaviors</a:t>
            </a:r>
            <a:r>
              <a:rPr lang="en-US"/>
              <a:t>, as are usually social fields, are of stochastic nature.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/>
                  <a:t>Pick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/>
                  <a:t> and a vertex (i.e. individual)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at random. We either: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– case (a): pick an edge attached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move its other end to a vertex having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– case (b): pick a neighbor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216812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endParaRPr lang="en-US" sz="800"/>
              </a:p>
              <a:p>
                <a:pPr marL="0" lvl="0" indent="0">
                  <a:buNone/>
                </a:pPr>
                <a:r>
                  <a:rPr lang="en-US"/>
                  <a:t>Assume then:</a:t>
                </a:r>
              </a:p>
              <a:p>
                <a:pPr marL="0" lv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vertices, connected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edges, and </a:t>
                </a:r>
                <a:r>
                  <a:rPr lang="en-US" i="1"/>
                  <a:t>G</a:t>
                </a:r>
                <a:r>
                  <a:rPr lang="en-US"/>
                  <a:t> opinions available.</a:t>
                </a:r>
              </a:p>
              <a:p>
                <a:pPr mar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They are proportional to each other,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endParaRPr lang="en-US" sz="800"/>
              </a:p>
              <a:p>
                <a:pPr marL="0" indent="0">
                  <a:buNone/>
                </a:pPr>
                <a:r>
                  <a:rPr lang="en-US"/>
                  <a:t>Let us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/>
                  <a:t>, while choosing appropriate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5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92CC0-EBAE-47D7-899F-C0B6960A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800"/>
          </a:p>
          <a:p>
            <a:pPr marL="114300" indent="0" algn="ctr">
              <a:buNone/>
            </a:pPr>
            <a:r>
              <a:rPr lang="en-US"/>
              <a:t>First-past-the-post			Proportional representation</a:t>
            </a:r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r>
              <a:rPr lang="en-US" sz="1000" u="sng"/>
              <a:t>Source:</a:t>
            </a:r>
            <a:r>
              <a:rPr lang="en-US" sz="1000"/>
              <a:t> </a:t>
            </a:r>
            <a:r>
              <a:rPr lang="en-US" sz="1000" i="1"/>
              <a:t>Wikipedia</a:t>
            </a:r>
            <a:r>
              <a:rPr lang="en-US" sz="1000"/>
              <a:t>, downloaded on 06.12.2020.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A664063-A3D3-4D30-9042-7507FFC3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73"/>
            <a:ext cx="4572000" cy="2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3E5E2-B398-4940-9E8F-4C81F36F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150" y="1410462"/>
            <a:ext cx="4572000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500"/>
              </a:p>
              <a:p>
                <a:pPr marL="114300" indent="0">
                  <a:buNone/>
                </a:pPr>
                <a:r>
                  <a:rPr lang="en-US"/>
                  <a:t>Both schemes can be modeled by co-evolution network.</a:t>
                </a:r>
              </a:p>
              <a:p>
                <a:pPr marL="114300" indent="0">
                  <a:buNone/>
                </a:pPr>
                <a:endParaRPr lang="en-US" sz="800"/>
              </a:p>
              <a:p>
                <a:r>
                  <a:rPr lang="en-US" b="1"/>
                  <a:t>Proportional representation</a:t>
                </a:r>
                <a:r>
                  <a:rPr lang="en-US"/>
                  <a:t>: case (a) → choose </a:t>
                </a:r>
                <a:r>
                  <a:rPr lang="en-US" u="sng"/>
                  <a:t>large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 sz="800"/>
              </a:p>
              <a:p>
                <a:r>
                  <a:rPr lang="en-US" b="1"/>
                  <a:t>First-past-the-post</a:t>
                </a:r>
                <a:r>
                  <a:rPr lang="en-US"/>
                  <a:t>: case (b) → choose </a:t>
                </a:r>
                <a:r>
                  <a:rPr lang="en-US" u="sng"/>
                  <a:t>small </a:t>
                </a:r>
                <a14:m>
                  <m:oMath xmlns:m="http://schemas.openxmlformats.org/officeDocument/2006/math">
                    <m:r>
                      <a:rPr lang="en-US" b="0" i="1" u="sng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set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/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>
                    <a:solidFill>
                      <a:schemeClr val="accent3"/>
                    </a:solidFill>
                  </a:rPr>
                  <a:t>		</a:t>
                </a:r>
                <a:r>
                  <a:rPr lang="en-US" sz="1800" b="1">
                    <a:solidFill>
                      <a:schemeClr val="accent3"/>
                    </a:solidFill>
                  </a:rPr>
                  <a:t>	</a:t>
                </a:r>
                <a:r>
                  <a:rPr lang="en-US" sz="1800">
                    <a:solidFill>
                      <a:schemeClr val="accent3"/>
                    </a:solidFill>
                  </a:rPr>
                  <a:t>	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if 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joint probability </a:t>
                </a:r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satisfied: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5/3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⋂ 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follows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×0.3</m:t>
                        </m:r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.</a:t>
                </a:r>
              </a:p>
              <a:p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Repeat with a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until satisfied.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blipFill>
                <a:blip r:embed="rId3"/>
                <a:stretch>
                  <a:fillRect l="-562" t="-1604" r="-914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291;p35">
            <a:extLst>
              <a:ext uri="{FF2B5EF4-FFF2-40B4-BE49-F238E27FC236}">
                <a16:creationId xmlns:a16="http://schemas.microsoft.com/office/drawing/2014/main" id="{DF9D0CCD-7433-4710-A6D1-2FB92A1500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358243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49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D6BE747-2050-43E9-B335-5E649BDF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0069"/>
            <a:ext cx="3625707" cy="2719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B6A1808-5284-46AC-9E37-6195FABA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7" y="1640069"/>
            <a:ext cx="3625707" cy="27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78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b="0"/>
                  <a:t>Setting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9561329-DD54-471B-9B49-4F3CA4B4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74" y="1640069"/>
            <a:ext cx="3611529" cy="270864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042A2D-6BF0-488A-884E-2346800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3" y="1640068"/>
            <a:ext cx="3611529" cy="27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Classical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Outline</a:t>
            </a:r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Discussion and </a:t>
            </a:r>
            <a:r>
              <a:rPr lang="fr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3DA71D-1159-47C5-91C0-864C575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1BD20-62E5-4C90-8F12-E6CD0A314BC7}"/>
              </a:ext>
            </a:extLst>
          </p:cNvPr>
          <p:cNvSpPr txBox="1"/>
          <p:nvPr/>
        </p:nvSpPr>
        <p:spPr>
          <a:xfrm>
            <a:off x="3661200" y="3496231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C99C1-0B64-43AB-8C5C-11F49B67D2F9}"/>
              </a:ext>
            </a:extLst>
          </p:cNvPr>
          <p:cNvSpPr txBox="1"/>
          <p:nvPr/>
        </p:nvSpPr>
        <p:spPr>
          <a:xfrm>
            <a:off x="1070735" y="1199282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7DF77-8178-4FA6-926D-1EFF0CAB6925}"/>
              </a:ext>
            </a:extLst>
          </p:cNvPr>
          <p:cNvSpPr txBox="1"/>
          <p:nvPr/>
        </p:nvSpPr>
        <p:spPr>
          <a:xfrm>
            <a:off x="5961042" y="1060782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93327-A190-487F-A74D-2D94A0216F33}"/>
              </a:ext>
            </a:extLst>
          </p:cNvPr>
          <p:cNvCxnSpPr>
            <a:cxnSpLocks/>
          </p:cNvCxnSpPr>
          <p:nvPr/>
        </p:nvCxnSpPr>
        <p:spPr>
          <a:xfrm>
            <a:off x="3267740" y="1383947"/>
            <a:ext cx="2083264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E9807E-AB38-47DE-AB35-705A58F3003F}"/>
              </a:ext>
            </a:extLst>
          </p:cNvPr>
          <p:cNvCxnSpPr>
            <a:cxnSpLocks/>
          </p:cNvCxnSpPr>
          <p:nvPr/>
        </p:nvCxnSpPr>
        <p:spPr>
          <a:xfrm>
            <a:off x="2161954" y="1869501"/>
            <a:ext cx="1275906" cy="1384061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92EE5-B0BF-462B-AC04-4EFB43CAEC86}"/>
              </a:ext>
            </a:extLst>
          </p:cNvPr>
          <p:cNvCxnSpPr>
            <a:cxnSpLocks/>
          </p:cNvCxnSpPr>
          <p:nvPr/>
        </p:nvCxnSpPr>
        <p:spPr>
          <a:xfrm flipV="1">
            <a:off x="5355209" y="1953090"/>
            <a:ext cx="1077433" cy="138406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FD816D-F355-4930-8F8F-76EDCC89EAF9}"/>
              </a:ext>
            </a:extLst>
          </p:cNvPr>
          <p:cNvSpPr txBox="1"/>
          <p:nvPr/>
        </p:nvSpPr>
        <p:spPr>
          <a:xfrm>
            <a:off x="3533609" y="1937234"/>
            <a:ext cx="1612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/>
              <a:t>Opinion Dynamics</a:t>
            </a:r>
            <a:endParaRPr lang="LID4096" sz="2000" b="1" i="1"/>
          </a:p>
        </p:txBody>
      </p:sp>
    </p:spTree>
    <p:extLst>
      <p:ext uri="{BB962C8B-B14F-4D97-AF65-F5344CB8AC3E}">
        <p14:creationId xmlns:p14="http://schemas.microsoft.com/office/powerpoint/2010/main" val="580859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FBCD9-B7CE-4A6C-A286-2530148C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5" y="840858"/>
            <a:ext cx="2899333" cy="15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F5068-A01F-4316-9743-81EBE3F5DBB0}"/>
              </a:ext>
            </a:extLst>
          </p:cNvPr>
          <p:cNvSpPr txBox="1"/>
          <p:nvPr/>
        </p:nvSpPr>
        <p:spPr>
          <a:xfrm>
            <a:off x="247905" y="2337426"/>
            <a:ext cx="326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Lorenz, J. (2017). </a:t>
            </a:r>
            <a:r>
              <a:rPr lang="en-US" sz="700" i="1"/>
              <a:t>Repeated Averaging and Bounded Confidence Modeling , Analysis and Simulation</a:t>
            </a:r>
            <a:r>
              <a:rPr lang="en-US" sz="700"/>
              <a:t>.</a:t>
            </a:r>
          </a:p>
          <a:p>
            <a:r>
              <a:rPr lang="en-US" sz="700"/>
              <a:t> </a:t>
            </a:r>
            <a:endParaRPr lang="LID4096" sz="7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86721-01DA-47F2-85B4-76C792A9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4743D-4D1A-4DA3-B332-1E56710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9" y="3190525"/>
            <a:ext cx="3175779" cy="1112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DF19F-1E0D-4EE4-A18D-9165BE7E1A56}"/>
              </a:ext>
            </a:extLst>
          </p:cNvPr>
          <p:cNvSpPr txBox="1"/>
          <p:nvPr/>
        </p:nvSpPr>
        <p:spPr>
          <a:xfrm>
            <a:off x="184109" y="4421069"/>
            <a:ext cx="354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</a:t>
            </a:r>
            <a:r>
              <a:rPr lang="en-US" sz="700" err="1"/>
              <a:t>Moussaïd</a:t>
            </a:r>
            <a:r>
              <a:rPr lang="en-US" sz="700"/>
              <a:t>, M., </a:t>
            </a:r>
            <a:r>
              <a:rPr lang="en-US" sz="700" err="1"/>
              <a:t>Kämmer</a:t>
            </a:r>
            <a:r>
              <a:rPr lang="en-US" sz="700"/>
              <a:t>, J. E., </a:t>
            </a:r>
            <a:r>
              <a:rPr lang="en-US" sz="700" err="1"/>
              <a:t>Analytis</a:t>
            </a:r>
            <a:r>
              <a:rPr lang="en-US" sz="700"/>
              <a:t>, P. P., &amp; </a:t>
            </a:r>
            <a:r>
              <a:rPr lang="en-US" sz="700" err="1"/>
              <a:t>Neth</a:t>
            </a:r>
            <a:r>
              <a:rPr lang="en-US" sz="700"/>
              <a:t>, H. (2013). Social influence and the collective dynamics of opinion formation. </a:t>
            </a:r>
            <a:r>
              <a:rPr lang="en-US" sz="700" err="1"/>
              <a:t>PLoS</a:t>
            </a:r>
            <a:r>
              <a:rPr lang="en-US" sz="700"/>
              <a:t> ONE, 8(11) </a:t>
            </a:r>
            <a:endParaRPr lang="LID4096" sz="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24078-8F00-43F8-8FD1-FC8C283158C3}"/>
              </a:ext>
            </a:extLst>
          </p:cNvPr>
          <p:cNvSpPr txBox="1"/>
          <p:nvPr/>
        </p:nvSpPr>
        <p:spPr>
          <a:xfrm>
            <a:off x="4019105" y="1342739"/>
            <a:ext cx="10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Tendency to mean</a:t>
            </a:r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A3C35-913D-4473-8D82-9704AC912168}"/>
              </a:ext>
            </a:extLst>
          </p:cNvPr>
          <p:cNvSpPr txBox="1"/>
          <p:nvPr/>
        </p:nvSpPr>
        <p:spPr>
          <a:xfrm>
            <a:off x="3884428" y="3654646"/>
            <a:ext cx="194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Ignore if difference in opinions high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0098C-9BEA-4CD6-B721-7F5FF32BE24A}"/>
              </a:ext>
            </a:extLst>
          </p:cNvPr>
          <p:cNvCxnSpPr/>
          <p:nvPr/>
        </p:nvCxnSpPr>
        <p:spPr>
          <a:xfrm>
            <a:off x="3242930" y="1597261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20B24F-9D01-442A-9888-05DBA6A6121D}"/>
              </a:ext>
            </a:extLst>
          </p:cNvPr>
          <p:cNvCxnSpPr/>
          <p:nvPr/>
        </p:nvCxnSpPr>
        <p:spPr>
          <a:xfrm>
            <a:off x="5376531" y="1666977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8983C-FD12-49CB-BE44-850F17CD00FC}"/>
              </a:ext>
            </a:extLst>
          </p:cNvPr>
          <p:cNvCxnSpPr/>
          <p:nvPr/>
        </p:nvCxnSpPr>
        <p:spPr>
          <a:xfrm>
            <a:off x="5801833" y="3916255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582E14-5EE8-495B-8847-341672683E36}"/>
              </a:ext>
            </a:extLst>
          </p:cNvPr>
          <p:cNvCxnSpPr/>
          <p:nvPr/>
        </p:nvCxnSpPr>
        <p:spPr>
          <a:xfrm>
            <a:off x="3305805" y="3837808"/>
            <a:ext cx="607213" cy="73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56AB95-E49F-4714-BB75-84EB31DE2F0A}"/>
              </a:ext>
            </a:extLst>
          </p:cNvPr>
          <p:cNvSpPr txBox="1"/>
          <p:nvPr/>
        </p:nvSpPr>
        <p:spPr>
          <a:xfrm>
            <a:off x="6638316" y="3593090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0A24-CB5C-4353-B98F-9DC5DC14B25D}"/>
              </a:ext>
            </a:extLst>
          </p:cNvPr>
          <p:cNvSpPr txBox="1"/>
          <p:nvPr/>
        </p:nvSpPr>
        <p:spPr>
          <a:xfrm>
            <a:off x="6565305" y="1604349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12C2F9-73FC-4756-BA60-5F396DF680BC}"/>
              </a:ext>
            </a:extLst>
          </p:cNvPr>
          <p:cNvSpPr txBox="1"/>
          <p:nvPr/>
        </p:nvSpPr>
        <p:spPr>
          <a:xfrm>
            <a:off x="5775548" y="2406359"/>
            <a:ext cx="32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Models based on qualitative experimental data!</a:t>
            </a:r>
            <a:endParaRPr lang="LID4096" sz="1600" b="1"/>
          </a:p>
        </p:txBody>
      </p:sp>
    </p:spTree>
    <p:extLst>
      <p:ext uri="{BB962C8B-B14F-4D97-AF65-F5344CB8AC3E}">
        <p14:creationId xmlns:p14="http://schemas.microsoft.com/office/powerpoint/2010/main" val="401829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5748858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Simple but flexible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Foundational to the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 Inspired on known psychological phenomena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439634"/>
            <a:ext cx="5748858" cy="8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Always tends to consensus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Fixed network interactions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69148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LID4096" sz="1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024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‘KISS-principle: Keep it simple, stupid!’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Based on confirmation bias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Finds polarization even when all agents interact (Asymmetry dependent)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Wide array of modifications that build on first principles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Robust to noise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67848" y="3236580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All agents interact with each other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Equal weight on own opinion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</a:t>
            </a: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34175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BF370D-C300-4049-9EFD-A1116646646F}"/>
              </a:ext>
            </a:extLst>
          </p:cNvPr>
          <p:cNvSpPr/>
          <p:nvPr/>
        </p:nvSpPr>
        <p:spPr>
          <a:xfrm>
            <a:off x="0" y="4874394"/>
            <a:ext cx="59187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>
                <a:solidFill>
                  <a:schemeClr val="tx1"/>
                </a:solidFill>
              </a:rPr>
              <a:t>[1] </a:t>
            </a:r>
            <a:r>
              <a:rPr lang="en-US" sz="700" err="1"/>
              <a:t>Hegselmann</a:t>
            </a:r>
            <a:r>
              <a:rPr lang="en-US" sz="700"/>
              <a:t>, R., &amp; Krause, U. (2002). Opinion dynamics and bounded confidence: Models, analysis and simulation. </a:t>
            </a:r>
            <a:r>
              <a:rPr lang="en-US" sz="700" i="1" err="1"/>
              <a:t>Jasss</a:t>
            </a:r>
            <a:r>
              <a:rPr lang="en-US" sz="700"/>
              <a:t>, </a:t>
            </a:r>
            <a:r>
              <a:rPr lang="en-US" sz="700" i="1"/>
              <a:t>5</a:t>
            </a:r>
            <a:r>
              <a:rPr lang="en-US" sz="700"/>
              <a:t>(3).</a:t>
            </a:r>
            <a:r>
              <a:rPr lang="en-US" sz="70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97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Dynamic network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Discrete opinions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344208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Can’t reproduce polarization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40973"/>
              </p:ext>
            </p:extLst>
          </p:nvPr>
        </p:nvGraphicFramePr>
        <p:xfrm>
          <a:off x="5472216" y="3765987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1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Classical Model - Background Equation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x(t): Vector of Opinions at time t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A: Stochastic matrix of connection between people</a:t>
            </a:r>
            <a:endParaRPr sz="2000" i="1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-2740" t="25544" r="2740" b="16818"/>
          <a:stretch/>
        </p:blipFill>
        <p:spPr>
          <a:xfrm>
            <a:off x="419800" y="1941950"/>
            <a:ext cx="8304425" cy="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Communities Modelisation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Particularity of the matrix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100"/>
              <a:t>What happens if we add a link (celebrity) between communities? 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98" name="Google Shape;98;p18" descr="Ein Bild, das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7050" y="1539100"/>
            <a:ext cx="4049900" cy="2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5400000">
            <a:off x="637525" y="40920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Control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l="1651" t="5910" r="236" b="1418"/>
          <a:stretch/>
        </p:blipFill>
        <p:spPr>
          <a:xfrm>
            <a:off x="4636524" y="1016525"/>
            <a:ext cx="3826526" cy="361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- 1 celebrity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l="1905" t="5972" b="1548"/>
          <a:stretch/>
        </p:blipFill>
        <p:spPr>
          <a:xfrm>
            <a:off x="4641695" y="1017725"/>
            <a:ext cx="3825815" cy="360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Control VS 1 celebrity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1463" t="5983" r="244" b="1349"/>
          <a:stretch/>
        </p:blipFill>
        <p:spPr>
          <a:xfrm>
            <a:off x="367456" y="1248543"/>
            <a:ext cx="3744590" cy="3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1463" t="5989" r="244" b="1587"/>
          <a:stretch/>
        </p:blipFill>
        <p:spPr>
          <a:xfrm>
            <a:off x="4654331" y="1248543"/>
            <a:ext cx="3744590" cy="35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33DF8353-825F-48F5-A23B-C664DD2B5B8E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5;p24">
            <a:extLst>
              <a:ext uri="{FF2B5EF4-FFF2-40B4-BE49-F238E27FC236}">
                <a16:creationId xmlns:a16="http://schemas.microsoft.com/office/drawing/2014/main" id="{C2FF8C73-5804-4C2C-9A1B-F6ABF3711851}"/>
              </a:ext>
            </a:extLst>
          </p:cNvPr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5780C014700E4FA91BC07674C3F6B6" ma:contentTypeVersion="8" ma:contentTypeDescription="Ein neues Dokument erstellen." ma:contentTypeScope="" ma:versionID="37efed34eae12fcaab52082c3a563d63">
  <xsd:schema xmlns:xsd="http://www.w3.org/2001/XMLSchema" xmlns:xs="http://www.w3.org/2001/XMLSchema" xmlns:p="http://schemas.microsoft.com/office/2006/metadata/properties" xmlns:ns3="3107252b-0361-4381-b869-20f9617069ba" targetNamespace="http://schemas.microsoft.com/office/2006/metadata/properties" ma:root="true" ma:fieldsID="3b641d0004fab73aad3976b33a63aafd" ns3:_="">
    <xsd:import namespace="3107252b-0361-4381-b869-20f9617069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07252b-0361-4381-b869-20f9617069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057D3E-EE1B-4E7A-95E7-1F7A180BF808}">
  <ds:schemaRefs>
    <ds:schemaRef ds:uri="3107252b-0361-4381-b869-20f961706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E0C9B3-53D0-4B9B-8440-23ADF5479C84}">
  <ds:schemaRefs>
    <ds:schemaRef ds:uri="3107252b-0361-4381-b869-20f961706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27B9B3-B603-4F58-8BE8-88399D78C1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(16:9)</PresentationFormat>
  <Slides>45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Spearmint</vt:lpstr>
      <vt:lpstr>Opinion Formation Comparing Different Models</vt:lpstr>
      <vt:lpstr>Outline</vt:lpstr>
      <vt:lpstr>Introduction - Opinion Dynamics</vt:lpstr>
      <vt:lpstr>Outline</vt:lpstr>
      <vt:lpstr>Classical Model - Background Equation</vt:lpstr>
      <vt:lpstr>Communities Modelisation</vt:lpstr>
      <vt:lpstr>Simulation - Control</vt:lpstr>
      <vt:lpstr>Simulation - 1 celebrity</vt:lpstr>
      <vt:lpstr>Comparison - Control VS 1 celebrity</vt:lpstr>
      <vt:lpstr>Comparison - Control VS 4 celebrities</vt:lpstr>
      <vt:lpstr>Simulation - More connections</vt:lpstr>
      <vt:lpstr>Simulation - More connections and 1 celebrity</vt:lpstr>
      <vt:lpstr>Comparison - More connections </vt:lpstr>
      <vt:lpstr>Comparison - More connections </vt:lpstr>
      <vt:lpstr>Outline</vt:lpstr>
      <vt:lpstr>Confidence Interval</vt:lpstr>
      <vt:lpstr>Confidence Interval</vt:lpstr>
      <vt:lpstr>Types of interval</vt:lpstr>
      <vt:lpstr>Simulation - symmetric and uniform [-ℇ, ℇ]</vt:lpstr>
      <vt:lpstr>Simulation - symmetric and uniform [-ℇ, ℇ]</vt:lpstr>
      <vt:lpstr>Change in opinion  </vt:lpstr>
      <vt:lpstr>Change in opinion </vt:lpstr>
      <vt:lpstr>Bifurcation - Symmetric and Uniform</vt:lpstr>
      <vt:lpstr>PowerPoint Presentation</vt:lpstr>
      <vt:lpstr>PowerPoint Presentation</vt:lpstr>
      <vt:lpstr>Simulation - asymmetric and uniform [-ℇl , ℇr]</vt:lpstr>
      <vt:lpstr>Bifurcation - Asymmetric and Uniform [-ℇl , ℇr]</vt:lpstr>
      <vt:lpstr>PowerPoint Presentation</vt:lpstr>
      <vt:lpstr>Simulation - Opinion dependent asymmetry</vt:lpstr>
      <vt:lpstr>Simulation - Opinion dependent asymmetry</vt:lpstr>
      <vt:lpstr>Bifurcation - Asymmetric Dependent and Uniform </vt:lpstr>
      <vt:lpstr>Outline</vt:lpstr>
      <vt:lpstr>Motivation</vt:lpstr>
      <vt:lpstr>Co-evolution network</vt:lpstr>
      <vt:lpstr>Co-evolution network</vt:lpstr>
      <vt:lpstr>Application: Voting schemes</vt:lpstr>
      <vt:lpstr>Application: Voting schemes</vt:lpstr>
      <vt:lpstr>Simulation</vt:lpstr>
      <vt:lpstr>Simulation</vt:lpstr>
      <vt:lpstr>Outline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Formation Comparing different models</dc:title>
  <cp:revision>1</cp:revision>
  <dcterms:modified xsi:type="dcterms:W3CDTF">2020-12-11T19:35:22Z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0x010100FC5780C014700E4FA91BC07674C3F6B6</vt:lpwstr>
  </property>
</Properties>
</file>